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280" r:id="rId10"/>
    <p:sldId id="281" r:id="rId11"/>
    <p:sldId id="283" r:id="rId12"/>
    <p:sldId id="311" r:id="rId13"/>
    <p:sldId id="312" r:id="rId14"/>
    <p:sldId id="302" r:id="rId15"/>
    <p:sldId id="303" r:id="rId16"/>
    <p:sldId id="298" r:id="rId17"/>
    <p:sldId id="299" r:id="rId18"/>
    <p:sldId id="300" r:id="rId19"/>
    <p:sldId id="257" r:id="rId20"/>
    <p:sldId id="268" r:id="rId21"/>
    <p:sldId id="313" r:id="rId22"/>
    <p:sldId id="314" r:id="rId23"/>
    <p:sldId id="315" r:id="rId24"/>
    <p:sldId id="301" r:id="rId25"/>
    <p:sldId id="260" r:id="rId26"/>
    <p:sldId id="269" r:id="rId27"/>
    <p:sldId id="270" r:id="rId28"/>
    <p:sldId id="271" r:id="rId29"/>
    <p:sldId id="272" r:id="rId30"/>
    <p:sldId id="273" r:id="rId31"/>
    <p:sldId id="316" r:id="rId32"/>
    <p:sldId id="27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 snapToGrid="0">
      <p:cViewPr varScale="1">
        <p:scale>
          <a:sx n="83" d="100"/>
          <a:sy n="83" d="100"/>
        </p:scale>
        <p:origin x="4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FA52B6-D390-42BC-A1E6-E4E7D2FC3E0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DA1050B-14BA-47BC-B610-CE51E5383FD3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FFFF00"/>
              </a:solidFill>
            </a:rPr>
            <a:t>Структура финансовой грамотности</a:t>
          </a:r>
          <a:endParaRPr lang="ru-RU" sz="3200" b="1" dirty="0">
            <a:solidFill>
              <a:srgbClr val="FFFF00"/>
            </a:solidFill>
          </a:endParaRPr>
        </a:p>
      </dgm:t>
    </dgm:pt>
    <dgm:pt modelId="{5CA19A12-615E-4916-9251-6B96AF31102E}" type="parTrans" cxnId="{9E5B4E75-06D8-4694-9757-01F1773EA826}">
      <dgm:prSet/>
      <dgm:spPr/>
      <dgm:t>
        <a:bodyPr/>
        <a:lstStyle/>
        <a:p>
          <a:endParaRPr lang="ru-RU"/>
        </a:p>
      </dgm:t>
    </dgm:pt>
    <dgm:pt modelId="{E134D725-404E-43C8-8B1C-D3815DDE8309}" type="sibTrans" cxnId="{9E5B4E75-06D8-4694-9757-01F1773EA826}">
      <dgm:prSet/>
      <dgm:spPr/>
      <dgm:t>
        <a:bodyPr/>
        <a:lstStyle/>
        <a:p>
          <a:endParaRPr lang="ru-RU"/>
        </a:p>
      </dgm:t>
    </dgm:pt>
    <dgm:pt modelId="{B8B039EF-EF79-4199-9884-8BEE07F42BD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92D050"/>
              </a:solidFill>
            </a:rPr>
            <a:t>Содержание</a:t>
          </a:r>
          <a:r>
            <a:rPr lang="ru-RU" sz="2000" dirty="0" smtClean="0"/>
            <a:t> (знание и понимание)</a:t>
          </a:r>
          <a:endParaRPr lang="ru-RU" sz="2000" dirty="0"/>
        </a:p>
      </dgm:t>
    </dgm:pt>
    <dgm:pt modelId="{C153FE72-71A6-480A-9E1B-B076E95FAC86}" type="parTrans" cxnId="{A64385C8-3B4A-45EC-ABAD-FF275748583D}">
      <dgm:prSet/>
      <dgm:spPr/>
      <dgm:t>
        <a:bodyPr/>
        <a:lstStyle/>
        <a:p>
          <a:endParaRPr lang="ru-RU"/>
        </a:p>
      </dgm:t>
    </dgm:pt>
    <dgm:pt modelId="{27B7B6D9-19DA-4048-96D8-BB2B9AAF0C75}" type="sibTrans" cxnId="{A64385C8-3B4A-45EC-ABAD-FF275748583D}">
      <dgm:prSet/>
      <dgm:spPr/>
      <dgm:t>
        <a:bodyPr/>
        <a:lstStyle/>
        <a:p>
          <a:endParaRPr lang="ru-RU"/>
        </a:p>
      </dgm:t>
    </dgm:pt>
    <dgm:pt modelId="{9DDE400E-EA1D-4E66-B979-A129E24E023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92D050"/>
              </a:solidFill>
            </a:rPr>
            <a:t>Познавательная деятельность </a:t>
          </a:r>
          <a:r>
            <a:rPr lang="ru-RU" sz="2000" dirty="0" smtClean="0"/>
            <a:t>(умения, действия, стратегии)</a:t>
          </a:r>
          <a:endParaRPr lang="ru-RU" sz="2000" dirty="0"/>
        </a:p>
      </dgm:t>
    </dgm:pt>
    <dgm:pt modelId="{10D8DF78-4D5A-4693-B9D7-4225A496760E}" type="parTrans" cxnId="{D1808C89-45E9-4225-A495-0F3A380FDD52}">
      <dgm:prSet/>
      <dgm:spPr/>
      <dgm:t>
        <a:bodyPr/>
        <a:lstStyle/>
        <a:p>
          <a:endParaRPr lang="ru-RU"/>
        </a:p>
      </dgm:t>
    </dgm:pt>
    <dgm:pt modelId="{0D501456-E958-4A5E-A19A-D86996C74992}" type="sibTrans" cxnId="{D1808C89-45E9-4225-A495-0F3A380FDD52}">
      <dgm:prSet/>
      <dgm:spPr/>
      <dgm:t>
        <a:bodyPr/>
        <a:lstStyle/>
        <a:p>
          <a:endParaRPr lang="ru-RU"/>
        </a:p>
      </dgm:t>
    </dgm:pt>
    <dgm:pt modelId="{10C0D6E2-2201-4D6F-9C5F-E40F622F161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92D050"/>
              </a:solidFill>
            </a:rPr>
            <a:t>Контекст </a:t>
          </a:r>
          <a:r>
            <a:rPr lang="ru-RU" sz="2000" dirty="0" smtClean="0"/>
            <a:t>(предлагаемые ситуации)</a:t>
          </a:r>
          <a:endParaRPr lang="ru-RU" sz="2000" dirty="0"/>
        </a:p>
      </dgm:t>
    </dgm:pt>
    <dgm:pt modelId="{09F7A67F-ABA1-4B34-B828-F308730EA826}" type="parTrans" cxnId="{74F43406-46C0-4C22-8641-6659A0666AE4}">
      <dgm:prSet/>
      <dgm:spPr/>
      <dgm:t>
        <a:bodyPr/>
        <a:lstStyle/>
        <a:p>
          <a:endParaRPr lang="ru-RU"/>
        </a:p>
      </dgm:t>
    </dgm:pt>
    <dgm:pt modelId="{194FB696-FF88-41F3-9D1C-0B172580EA2A}" type="sibTrans" cxnId="{74F43406-46C0-4C22-8641-6659A0666AE4}">
      <dgm:prSet/>
      <dgm:spPr/>
      <dgm:t>
        <a:bodyPr/>
        <a:lstStyle/>
        <a:p>
          <a:endParaRPr lang="ru-RU"/>
        </a:p>
      </dgm:t>
    </dgm:pt>
    <dgm:pt modelId="{AF47EDED-78BA-401D-A96A-8B12306E1B5A}">
      <dgm:prSet custT="1"/>
      <dgm:spPr/>
      <dgm:t>
        <a:bodyPr/>
        <a:lstStyle/>
        <a:p>
          <a:r>
            <a:rPr lang="ru-RU" sz="2000" b="0" dirty="0" smtClean="0"/>
            <a:t>деньги и операции с ними</a:t>
          </a:r>
          <a:endParaRPr lang="ru-RU" sz="2000" b="0" dirty="0"/>
        </a:p>
      </dgm:t>
    </dgm:pt>
    <dgm:pt modelId="{E3C0B362-7DDD-4BDB-9B4B-31CE459A28EE}" type="parTrans" cxnId="{2F35AE3A-5525-4AE5-A854-762734F361E2}">
      <dgm:prSet/>
      <dgm:spPr/>
      <dgm:t>
        <a:bodyPr/>
        <a:lstStyle/>
        <a:p>
          <a:endParaRPr lang="ru-RU"/>
        </a:p>
      </dgm:t>
    </dgm:pt>
    <dgm:pt modelId="{73B79F73-C588-4489-AD97-85E33E1362C3}" type="sibTrans" cxnId="{2F35AE3A-5525-4AE5-A854-762734F361E2}">
      <dgm:prSet/>
      <dgm:spPr/>
      <dgm:t>
        <a:bodyPr/>
        <a:lstStyle/>
        <a:p>
          <a:endParaRPr lang="ru-RU"/>
        </a:p>
      </dgm:t>
    </dgm:pt>
    <dgm:pt modelId="{679D608E-B88D-4337-9A6D-8F79CB4B8F61}">
      <dgm:prSet custT="1"/>
      <dgm:spPr/>
      <dgm:t>
        <a:bodyPr/>
        <a:lstStyle/>
        <a:p>
          <a:r>
            <a:rPr lang="ru-RU" sz="2000" b="0" dirty="0" smtClean="0"/>
            <a:t>планирование и управление финансами</a:t>
          </a:r>
          <a:endParaRPr lang="ru-RU" sz="2000" b="0" dirty="0"/>
        </a:p>
      </dgm:t>
    </dgm:pt>
    <dgm:pt modelId="{E34D34CA-AC21-472C-BEAD-18019297A27B}" type="parTrans" cxnId="{1D538900-40C1-4234-BBE0-0EB132F4D46F}">
      <dgm:prSet/>
      <dgm:spPr/>
      <dgm:t>
        <a:bodyPr/>
        <a:lstStyle/>
        <a:p>
          <a:endParaRPr lang="ru-RU"/>
        </a:p>
      </dgm:t>
    </dgm:pt>
    <dgm:pt modelId="{740E1281-AA20-4E56-9455-A6D384832C08}" type="sibTrans" cxnId="{1D538900-40C1-4234-BBE0-0EB132F4D46F}">
      <dgm:prSet/>
      <dgm:spPr/>
      <dgm:t>
        <a:bodyPr/>
        <a:lstStyle/>
        <a:p>
          <a:endParaRPr lang="ru-RU"/>
        </a:p>
      </dgm:t>
    </dgm:pt>
    <dgm:pt modelId="{9F53F497-18F3-4173-B316-EF623F04D3F7}">
      <dgm:prSet custT="1"/>
      <dgm:spPr/>
      <dgm:t>
        <a:bodyPr/>
        <a:lstStyle/>
        <a:p>
          <a:r>
            <a:rPr lang="ru-RU" sz="2000" b="0" dirty="0" smtClean="0"/>
            <a:t>риски и вознаграждения</a:t>
          </a:r>
          <a:endParaRPr lang="ru-RU" sz="2000" b="0" dirty="0"/>
        </a:p>
      </dgm:t>
    </dgm:pt>
    <dgm:pt modelId="{A1F61764-EC41-4439-B4C1-BB484D55073B}" type="parTrans" cxnId="{AC52FD85-3B87-4660-B219-1A55ECB31FB4}">
      <dgm:prSet/>
      <dgm:spPr/>
      <dgm:t>
        <a:bodyPr/>
        <a:lstStyle/>
        <a:p>
          <a:endParaRPr lang="ru-RU"/>
        </a:p>
      </dgm:t>
    </dgm:pt>
    <dgm:pt modelId="{3268BAD7-0B9A-4BD6-94B4-6252F1D65A97}" type="sibTrans" cxnId="{AC52FD85-3B87-4660-B219-1A55ECB31FB4}">
      <dgm:prSet/>
      <dgm:spPr/>
      <dgm:t>
        <a:bodyPr/>
        <a:lstStyle/>
        <a:p>
          <a:endParaRPr lang="ru-RU"/>
        </a:p>
      </dgm:t>
    </dgm:pt>
    <dgm:pt modelId="{9BBC8F89-DE08-42B6-AD27-43367686A391}">
      <dgm:prSet custT="1"/>
      <dgm:spPr/>
      <dgm:t>
        <a:bodyPr/>
        <a:lstStyle/>
        <a:p>
          <a:r>
            <a:rPr lang="ru-RU" sz="2000" b="0" dirty="0" smtClean="0"/>
            <a:t>финансовая среда</a:t>
          </a:r>
          <a:endParaRPr lang="ru-RU" sz="2000" b="0" dirty="0"/>
        </a:p>
      </dgm:t>
    </dgm:pt>
    <dgm:pt modelId="{60C604FA-617E-48DD-AFAA-0A6A46A2CB03}" type="parTrans" cxnId="{2D734AC1-FEC5-4E5E-9D04-FD565FB54C3B}">
      <dgm:prSet/>
      <dgm:spPr/>
      <dgm:t>
        <a:bodyPr/>
        <a:lstStyle/>
        <a:p>
          <a:endParaRPr lang="ru-RU"/>
        </a:p>
      </dgm:t>
    </dgm:pt>
    <dgm:pt modelId="{27E219EC-5E64-4B70-9ECB-38A0369AB09A}" type="sibTrans" cxnId="{2D734AC1-FEC5-4E5E-9D04-FD565FB54C3B}">
      <dgm:prSet/>
      <dgm:spPr/>
      <dgm:t>
        <a:bodyPr/>
        <a:lstStyle/>
        <a:p>
          <a:endParaRPr lang="ru-RU"/>
        </a:p>
      </dgm:t>
    </dgm:pt>
    <dgm:pt modelId="{1AE874F7-BE34-4E82-95CA-19DBEF4B1078}">
      <dgm:prSet custT="1"/>
      <dgm:spPr/>
      <dgm:t>
        <a:bodyPr/>
        <a:lstStyle/>
        <a:p>
          <a:r>
            <a:rPr lang="ru-RU" sz="2000" dirty="0" smtClean="0"/>
            <a:t>выявление информации</a:t>
          </a:r>
          <a:endParaRPr lang="ru-RU" sz="2000" dirty="0"/>
        </a:p>
      </dgm:t>
    </dgm:pt>
    <dgm:pt modelId="{11875414-4B24-4D26-B382-1D38C5E10713}" type="parTrans" cxnId="{9EFEFC73-4729-45BA-9804-F4BED03FD60E}">
      <dgm:prSet/>
      <dgm:spPr/>
      <dgm:t>
        <a:bodyPr/>
        <a:lstStyle/>
        <a:p>
          <a:endParaRPr lang="ru-RU"/>
        </a:p>
      </dgm:t>
    </dgm:pt>
    <dgm:pt modelId="{6C8F99B1-0930-4C1B-823A-09090385B2E3}" type="sibTrans" cxnId="{9EFEFC73-4729-45BA-9804-F4BED03FD60E}">
      <dgm:prSet/>
      <dgm:spPr/>
      <dgm:t>
        <a:bodyPr/>
        <a:lstStyle/>
        <a:p>
          <a:endParaRPr lang="ru-RU"/>
        </a:p>
      </dgm:t>
    </dgm:pt>
    <dgm:pt modelId="{C793E726-1C75-4DC4-A80C-C8131C4DFD72}">
      <dgm:prSet custT="1"/>
      <dgm:spPr/>
      <dgm:t>
        <a:bodyPr/>
        <a:lstStyle/>
        <a:p>
          <a:r>
            <a:rPr lang="ru-RU" sz="2000" dirty="0" smtClean="0"/>
            <a:t>анализ информации</a:t>
          </a:r>
          <a:endParaRPr lang="ru-RU" sz="2000" dirty="0"/>
        </a:p>
      </dgm:t>
    </dgm:pt>
    <dgm:pt modelId="{7EE3EC5C-0D17-4099-A57F-CD70558512B5}" type="parTrans" cxnId="{1A3AA1AB-52B9-46F5-A7B4-FEBD2AB6A111}">
      <dgm:prSet/>
      <dgm:spPr/>
      <dgm:t>
        <a:bodyPr/>
        <a:lstStyle/>
        <a:p>
          <a:endParaRPr lang="ru-RU"/>
        </a:p>
      </dgm:t>
    </dgm:pt>
    <dgm:pt modelId="{955326E1-955B-46C4-B9CE-A6FD7D3C3836}" type="sibTrans" cxnId="{1A3AA1AB-52B9-46F5-A7B4-FEBD2AB6A111}">
      <dgm:prSet/>
      <dgm:spPr/>
      <dgm:t>
        <a:bodyPr/>
        <a:lstStyle/>
        <a:p>
          <a:endParaRPr lang="ru-RU"/>
        </a:p>
      </dgm:t>
    </dgm:pt>
    <dgm:pt modelId="{71FD3BA3-6FF5-4359-B3D9-871103EB1418}">
      <dgm:prSet custT="1"/>
      <dgm:spPr/>
      <dgm:t>
        <a:bodyPr/>
        <a:lstStyle/>
        <a:p>
          <a:r>
            <a:rPr lang="ru-RU" sz="2000" dirty="0" smtClean="0"/>
            <a:t>оценка проблем</a:t>
          </a:r>
          <a:endParaRPr lang="ru-RU" sz="2000" dirty="0"/>
        </a:p>
      </dgm:t>
    </dgm:pt>
    <dgm:pt modelId="{171ACFE7-E890-46D0-9AB8-E3668DA6EAE9}" type="parTrans" cxnId="{B0AC54A7-B615-42B1-A609-A656612C6CA4}">
      <dgm:prSet/>
      <dgm:spPr/>
      <dgm:t>
        <a:bodyPr/>
        <a:lstStyle/>
        <a:p>
          <a:endParaRPr lang="ru-RU"/>
        </a:p>
      </dgm:t>
    </dgm:pt>
    <dgm:pt modelId="{BA345FFA-0B34-443A-8549-B5C5DD37EFD9}" type="sibTrans" cxnId="{B0AC54A7-B615-42B1-A609-A656612C6CA4}">
      <dgm:prSet/>
      <dgm:spPr/>
      <dgm:t>
        <a:bodyPr/>
        <a:lstStyle/>
        <a:p>
          <a:endParaRPr lang="ru-RU"/>
        </a:p>
      </dgm:t>
    </dgm:pt>
    <dgm:pt modelId="{27425E9E-CE98-47A2-8522-6FB259D98156}">
      <dgm:prSet custT="1"/>
      <dgm:spPr/>
      <dgm:t>
        <a:bodyPr/>
        <a:lstStyle/>
        <a:p>
          <a:r>
            <a:rPr lang="ru-RU" sz="2000" dirty="0" smtClean="0"/>
            <a:t>применение знаний</a:t>
          </a:r>
          <a:endParaRPr lang="ru-RU" sz="2000" dirty="0"/>
        </a:p>
      </dgm:t>
    </dgm:pt>
    <dgm:pt modelId="{CF4CD9F5-69E4-4199-A31C-E72DAF632A84}" type="parTrans" cxnId="{2627CDAD-04DF-4FD3-A014-BBEFF6F87FF8}">
      <dgm:prSet/>
      <dgm:spPr/>
      <dgm:t>
        <a:bodyPr/>
        <a:lstStyle/>
        <a:p>
          <a:endParaRPr lang="ru-RU"/>
        </a:p>
      </dgm:t>
    </dgm:pt>
    <dgm:pt modelId="{E613594A-46DC-4E71-BB3B-548EEDFB6921}" type="sibTrans" cxnId="{2627CDAD-04DF-4FD3-A014-BBEFF6F87FF8}">
      <dgm:prSet/>
      <dgm:spPr/>
      <dgm:t>
        <a:bodyPr/>
        <a:lstStyle/>
        <a:p>
          <a:endParaRPr lang="ru-RU"/>
        </a:p>
      </dgm:t>
    </dgm:pt>
    <dgm:pt modelId="{5CE00333-6B7D-45BA-B314-D65E0AFA227B}">
      <dgm:prSet custT="1"/>
      <dgm:spPr/>
      <dgm:t>
        <a:bodyPr/>
        <a:lstStyle/>
        <a:p>
          <a:r>
            <a:rPr lang="ru-RU" sz="2000" dirty="0" smtClean="0"/>
            <a:t>образование и работа</a:t>
          </a:r>
          <a:endParaRPr lang="ru-RU" sz="2000" dirty="0"/>
        </a:p>
      </dgm:t>
    </dgm:pt>
    <dgm:pt modelId="{472356CE-8DB8-4457-B253-94FB2A8E0F1F}" type="parTrans" cxnId="{307A133C-C67E-4B65-9DAD-92752D99B7DA}">
      <dgm:prSet/>
      <dgm:spPr/>
      <dgm:t>
        <a:bodyPr/>
        <a:lstStyle/>
        <a:p>
          <a:endParaRPr lang="ru-RU"/>
        </a:p>
      </dgm:t>
    </dgm:pt>
    <dgm:pt modelId="{329493E4-61D4-4A5A-B5F1-219678221AD0}" type="sibTrans" cxnId="{307A133C-C67E-4B65-9DAD-92752D99B7DA}">
      <dgm:prSet/>
      <dgm:spPr/>
      <dgm:t>
        <a:bodyPr/>
        <a:lstStyle/>
        <a:p>
          <a:endParaRPr lang="ru-RU"/>
        </a:p>
      </dgm:t>
    </dgm:pt>
    <dgm:pt modelId="{C1089BF7-BE58-487E-A638-7FFCC960A52C}">
      <dgm:prSet custT="1"/>
      <dgm:spPr/>
      <dgm:t>
        <a:bodyPr/>
        <a:lstStyle/>
        <a:p>
          <a:r>
            <a:rPr lang="ru-RU" sz="2000" dirty="0" smtClean="0"/>
            <a:t>дом и семья</a:t>
          </a:r>
          <a:endParaRPr lang="ru-RU" sz="2000" dirty="0"/>
        </a:p>
      </dgm:t>
    </dgm:pt>
    <dgm:pt modelId="{2F789077-82F1-4A59-B648-D21ABC7E3E9B}" type="parTrans" cxnId="{E95CEDB0-FAB5-48D9-88DD-5D9BD8CD28AC}">
      <dgm:prSet/>
      <dgm:spPr/>
      <dgm:t>
        <a:bodyPr/>
        <a:lstStyle/>
        <a:p>
          <a:endParaRPr lang="ru-RU"/>
        </a:p>
      </dgm:t>
    </dgm:pt>
    <dgm:pt modelId="{C50C6FCE-D16F-4CAE-BB6D-4C5D6C5F9F99}" type="sibTrans" cxnId="{E95CEDB0-FAB5-48D9-88DD-5D9BD8CD28AC}">
      <dgm:prSet/>
      <dgm:spPr/>
      <dgm:t>
        <a:bodyPr/>
        <a:lstStyle/>
        <a:p>
          <a:endParaRPr lang="ru-RU"/>
        </a:p>
      </dgm:t>
    </dgm:pt>
    <dgm:pt modelId="{60094F25-0154-422D-8D6D-25333B3E4C8F}">
      <dgm:prSet custT="1"/>
      <dgm:spPr/>
      <dgm:t>
        <a:bodyPr/>
        <a:lstStyle/>
        <a:p>
          <a:r>
            <a:rPr lang="ru-RU" sz="2000" dirty="0" smtClean="0"/>
            <a:t>личные траты</a:t>
          </a:r>
          <a:endParaRPr lang="ru-RU" sz="2000" dirty="0"/>
        </a:p>
      </dgm:t>
    </dgm:pt>
    <dgm:pt modelId="{AFFE10E8-09BD-465F-B567-CD462F80FE81}" type="parTrans" cxnId="{4932DDAB-65F1-41DB-8DA5-66B88C343209}">
      <dgm:prSet/>
      <dgm:spPr/>
      <dgm:t>
        <a:bodyPr/>
        <a:lstStyle/>
        <a:p>
          <a:endParaRPr lang="ru-RU"/>
        </a:p>
      </dgm:t>
    </dgm:pt>
    <dgm:pt modelId="{EA8C595F-6BF1-4C8B-9AFA-1CB1972DFE0B}" type="sibTrans" cxnId="{4932DDAB-65F1-41DB-8DA5-66B88C343209}">
      <dgm:prSet/>
      <dgm:spPr/>
      <dgm:t>
        <a:bodyPr/>
        <a:lstStyle/>
        <a:p>
          <a:endParaRPr lang="ru-RU"/>
        </a:p>
      </dgm:t>
    </dgm:pt>
    <dgm:pt modelId="{6B26480F-7C04-49CE-8486-6CC409E63DC4}">
      <dgm:prSet custT="1"/>
      <dgm:spPr/>
      <dgm:t>
        <a:bodyPr/>
        <a:lstStyle/>
        <a:p>
          <a:r>
            <a:rPr lang="ru-RU" sz="2000" dirty="0" smtClean="0"/>
            <a:t>общество и гражданин</a:t>
          </a:r>
          <a:endParaRPr lang="ru-RU" sz="2000" dirty="0"/>
        </a:p>
      </dgm:t>
    </dgm:pt>
    <dgm:pt modelId="{4B51D236-F86F-464A-8150-8154ACCE364F}" type="parTrans" cxnId="{AD92ACC9-E0C6-421F-9601-020FC5E67D2B}">
      <dgm:prSet/>
      <dgm:spPr/>
      <dgm:t>
        <a:bodyPr/>
        <a:lstStyle/>
        <a:p>
          <a:endParaRPr lang="ru-RU"/>
        </a:p>
      </dgm:t>
    </dgm:pt>
    <dgm:pt modelId="{32C7E93B-9B14-47A0-B892-478FF890434F}" type="sibTrans" cxnId="{AD92ACC9-E0C6-421F-9601-020FC5E67D2B}">
      <dgm:prSet/>
      <dgm:spPr/>
      <dgm:t>
        <a:bodyPr/>
        <a:lstStyle/>
        <a:p>
          <a:endParaRPr lang="ru-RU"/>
        </a:p>
      </dgm:t>
    </dgm:pt>
    <dgm:pt modelId="{0EFCF929-12C9-4E5B-A0BE-13E0169F19CE}" type="pres">
      <dgm:prSet presAssocID="{B7FA52B6-D390-42BC-A1E6-E4E7D2FC3E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4E9FF3C-0F5B-45E6-B141-2091B11E70A4}" type="pres">
      <dgm:prSet presAssocID="{5DA1050B-14BA-47BC-B610-CE51E5383FD3}" presName="hierRoot1" presStyleCnt="0">
        <dgm:presLayoutVars>
          <dgm:hierBranch val="init"/>
        </dgm:presLayoutVars>
      </dgm:prSet>
      <dgm:spPr/>
    </dgm:pt>
    <dgm:pt modelId="{AAD5CA32-51E1-471F-BEDD-B7CDDBFF4919}" type="pres">
      <dgm:prSet presAssocID="{5DA1050B-14BA-47BC-B610-CE51E5383FD3}" presName="rootComposite1" presStyleCnt="0"/>
      <dgm:spPr/>
    </dgm:pt>
    <dgm:pt modelId="{BBD71EAE-5F07-486D-AE45-781CC160F5EB}" type="pres">
      <dgm:prSet presAssocID="{5DA1050B-14BA-47BC-B610-CE51E5383FD3}" presName="rootText1" presStyleLbl="node0" presStyleIdx="0" presStyleCnt="1" custScaleX="487581" custLinFactNeighborX="-2954" custLinFactNeighborY="210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3B6C7E-A61A-4FA8-8DD4-703667E20C00}" type="pres">
      <dgm:prSet presAssocID="{5DA1050B-14BA-47BC-B610-CE51E5383FD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5386FD0-A16D-499E-AB68-0DA80D315BD3}" type="pres">
      <dgm:prSet presAssocID="{5DA1050B-14BA-47BC-B610-CE51E5383FD3}" presName="hierChild2" presStyleCnt="0"/>
      <dgm:spPr/>
    </dgm:pt>
    <dgm:pt modelId="{AEF141FB-659C-4410-99A1-F8900ECD85F8}" type="pres">
      <dgm:prSet presAssocID="{C153FE72-71A6-480A-9E1B-B076E95FAC86}" presName="Name37" presStyleLbl="parChTrans1D2" presStyleIdx="0" presStyleCnt="3"/>
      <dgm:spPr/>
      <dgm:t>
        <a:bodyPr/>
        <a:lstStyle/>
        <a:p>
          <a:endParaRPr lang="ru-RU"/>
        </a:p>
      </dgm:t>
    </dgm:pt>
    <dgm:pt modelId="{4907EACC-7F15-4EEF-9F35-09D709D61D17}" type="pres">
      <dgm:prSet presAssocID="{B8B039EF-EF79-4199-9884-8BEE07F42BD4}" presName="hierRoot2" presStyleCnt="0">
        <dgm:presLayoutVars>
          <dgm:hierBranch val="init"/>
        </dgm:presLayoutVars>
      </dgm:prSet>
      <dgm:spPr/>
    </dgm:pt>
    <dgm:pt modelId="{D6501C9C-8426-4732-9057-7CF15AC9A9D2}" type="pres">
      <dgm:prSet presAssocID="{B8B039EF-EF79-4199-9884-8BEE07F42BD4}" presName="rootComposite" presStyleCnt="0"/>
      <dgm:spPr/>
    </dgm:pt>
    <dgm:pt modelId="{3D74D15D-B016-4FAF-8CEE-16C6084B4FD0}" type="pres">
      <dgm:prSet presAssocID="{B8B039EF-EF79-4199-9884-8BEE07F42BD4}" presName="rootText" presStyleLbl="node2" presStyleIdx="0" presStyleCnt="3" custScaleX="136324" custScaleY="127765" custLinFactNeighborX="-5595" custLinFactNeighborY="69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BD8653-9404-4268-8BE8-BD7C40D71211}" type="pres">
      <dgm:prSet presAssocID="{B8B039EF-EF79-4199-9884-8BEE07F42BD4}" presName="rootConnector" presStyleLbl="node2" presStyleIdx="0" presStyleCnt="3"/>
      <dgm:spPr/>
      <dgm:t>
        <a:bodyPr/>
        <a:lstStyle/>
        <a:p>
          <a:endParaRPr lang="ru-RU"/>
        </a:p>
      </dgm:t>
    </dgm:pt>
    <dgm:pt modelId="{59CFAE88-E5A8-4C78-8553-692FB6B85F19}" type="pres">
      <dgm:prSet presAssocID="{B8B039EF-EF79-4199-9884-8BEE07F42BD4}" presName="hierChild4" presStyleCnt="0"/>
      <dgm:spPr/>
    </dgm:pt>
    <dgm:pt modelId="{AED42A49-D0EF-48C0-A9DA-AF09DF709CD4}" type="pres">
      <dgm:prSet presAssocID="{E3C0B362-7DDD-4BDB-9B4B-31CE459A28EE}" presName="Name37" presStyleLbl="parChTrans1D3" presStyleIdx="0" presStyleCnt="12"/>
      <dgm:spPr/>
      <dgm:t>
        <a:bodyPr/>
        <a:lstStyle/>
        <a:p>
          <a:endParaRPr lang="ru-RU"/>
        </a:p>
      </dgm:t>
    </dgm:pt>
    <dgm:pt modelId="{695130D5-9C53-47E6-A2A9-C3B3E266ABDB}" type="pres">
      <dgm:prSet presAssocID="{AF47EDED-78BA-401D-A96A-8B12306E1B5A}" presName="hierRoot2" presStyleCnt="0">
        <dgm:presLayoutVars>
          <dgm:hierBranch val="init"/>
        </dgm:presLayoutVars>
      </dgm:prSet>
      <dgm:spPr/>
    </dgm:pt>
    <dgm:pt modelId="{F4103A11-0BB8-4A37-8FC0-D314491019A8}" type="pres">
      <dgm:prSet presAssocID="{AF47EDED-78BA-401D-A96A-8B12306E1B5A}" presName="rootComposite" presStyleCnt="0"/>
      <dgm:spPr/>
    </dgm:pt>
    <dgm:pt modelId="{FFA4CDDE-307D-403E-8161-741D6F93F333}" type="pres">
      <dgm:prSet presAssocID="{AF47EDED-78BA-401D-A96A-8B12306E1B5A}" presName="rootText" presStyleLbl="node3" presStyleIdx="0" presStyleCnt="12" custScaleX="115192" custScaleY="118374" custLinFactNeighborX="-13037" custLinFactNeighborY="-136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D14E0D-C694-4238-BFD3-BD251A548A80}" type="pres">
      <dgm:prSet presAssocID="{AF47EDED-78BA-401D-A96A-8B12306E1B5A}" presName="rootConnector" presStyleLbl="node3" presStyleIdx="0" presStyleCnt="12"/>
      <dgm:spPr/>
      <dgm:t>
        <a:bodyPr/>
        <a:lstStyle/>
        <a:p>
          <a:endParaRPr lang="ru-RU"/>
        </a:p>
      </dgm:t>
    </dgm:pt>
    <dgm:pt modelId="{E85FB7D9-175C-4581-8900-CDCD6C8CEE42}" type="pres">
      <dgm:prSet presAssocID="{AF47EDED-78BA-401D-A96A-8B12306E1B5A}" presName="hierChild4" presStyleCnt="0"/>
      <dgm:spPr/>
    </dgm:pt>
    <dgm:pt modelId="{BD54DC15-4E78-4EFB-9E57-2B2F448B2C38}" type="pres">
      <dgm:prSet presAssocID="{AF47EDED-78BA-401D-A96A-8B12306E1B5A}" presName="hierChild5" presStyleCnt="0"/>
      <dgm:spPr/>
    </dgm:pt>
    <dgm:pt modelId="{73F02DED-8AC8-4E8F-AD84-62E3C18AFC29}" type="pres">
      <dgm:prSet presAssocID="{E34D34CA-AC21-472C-BEAD-18019297A27B}" presName="Name37" presStyleLbl="parChTrans1D3" presStyleIdx="1" presStyleCnt="12"/>
      <dgm:spPr/>
      <dgm:t>
        <a:bodyPr/>
        <a:lstStyle/>
        <a:p>
          <a:endParaRPr lang="ru-RU"/>
        </a:p>
      </dgm:t>
    </dgm:pt>
    <dgm:pt modelId="{A0BC09D1-D455-4E0D-B8F2-33C908D015FF}" type="pres">
      <dgm:prSet presAssocID="{679D608E-B88D-4337-9A6D-8F79CB4B8F61}" presName="hierRoot2" presStyleCnt="0">
        <dgm:presLayoutVars>
          <dgm:hierBranch val="init"/>
        </dgm:presLayoutVars>
      </dgm:prSet>
      <dgm:spPr/>
    </dgm:pt>
    <dgm:pt modelId="{D5E936BF-942B-4F6F-A11F-DC9B26C8AB90}" type="pres">
      <dgm:prSet presAssocID="{679D608E-B88D-4337-9A6D-8F79CB4B8F61}" presName="rootComposite" presStyleCnt="0"/>
      <dgm:spPr/>
    </dgm:pt>
    <dgm:pt modelId="{1739173A-532F-4CD6-82D4-66ECDC4F7E6D}" type="pres">
      <dgm:prSet presAssocID="{679D608E-B88D-4337-9A6D-8F79CB4B8F61}" presName="rootText" presStyleLbl="node3" presStyleIdx="1" presStyleCnt="12" custScaleX="120645" custScaleY="161982" custLinFactNeighborX="-7709" custLinFactNeighborY="-2482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8D6A02-69C6-4228-BD88-646F26417715}" type="pres">
      <dgm:prSet presAssocID="{679D608E-B88D-4337-9A6D-8F79CB4B8F61}" presName="rootConnector" presStyleLbl="node3" presStyleIdx="1" presStyleCnt="12"/>
      <dgm:spPr/>
      <dgm:t>
        <a:bodyPr/>
        <a:lstStyle/>
        <a:p>
          <a:endParaRPr lang="ru-RU"/>
        </a:p>
      </dgm:t>
    </dgm:pt>
    <dgm:pt modelId="{1AE2CCDD-600F-48DB-88F5-3FCA89F35F87}" type="pres">
      <dgm:prSet presAssocID="{679D608E-B88D-4337-9A6D-8F79CB4B8F61}" presName="hierChild4" presStyleCnt="0"/>
      <dgm:spPr/>
    </dgm:pt>
    <dgm:pt modelId="{55BA40BF-C8C5-4004-BD80-7919B0F76EEA}" type="pres">
      <dgm:prSet presAssocID="{679D608E-B88D-4337-9A6D-8F79CB4B8F61}" presName="hierChild5" presStyleCnt="0"/>
      <dgm:spPr/>
    </dgm:pt>
    <dgm:pt modelId="{534EEEAE-3640-404D-8E8E-914045FD3F79}" type="pres">
      <dgm:prSet presAssocID="{A1F61764-EC41-4439-B4C1-BB484D55073B}" presName="Name37" presStyleLbl="parChTrans1D3" presStyleIdx="2" presStyleCnt="12"/>
      <dgm:spPr/>
      <dgm:t>
        <a:bodyPr/>
        <a:lstStyle/>
        <a:p>
          <a:endParaRPr lang="ru-RU"/>
        </a:p>
      </dgm:t>
    </dgm:pt>
    <dgm:pt modelId="{B4ABEF4F-E67A-416F-B77B-54D3441112DE}" type="pres">
      <dgm:prSet presAssocID="{9F53F497-18F3-4173-B316-EF623F04D3F7}" presName="hierRoot2" presStyleCnt="0">
        <dgm:presLayoutVars>
          <dgm:hierBranch val="init"/>
        </dgm:presLayoutVars>
      </dgm:prSet>
      <dgm:spPr/>
    </dgm:pt>
    <dgm:pt modelId="{CC505580-A747-44BB-A504-5FB1BDE82B88}" type="pres">
      <dgm:prSet presAssocID="{9F53F497-18F3-4173-B316-EF623F04D3F7}" presName="rootComposite" presStyleCnt="0"/>
      <dgm:spPr/>
    </dgm:pt>
    <dgm:pt modelId="{6F0E0BCA-B6F7-4C1A-B450-2FB5CEA41EBD}" type="pres">
      <dgm:prSet presAssocID="{9F53F497-18F3-4173-B316-EF623F04D3F7}" presName="rootText" presStyleLbl="node3" presStyleIdx="2" presStyleCnt="12" custScaleX="135840" custScaleY="112287" custLinFactNeighborX="-13037" custLinFactNeighborY="-476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0F0449-1D8D-4BA2-828F-9E0E2948A544}" type="pres">
      <dgm:prSet presAssocID="{9F53F497-18F3-4173-B316-EF623F04D3F7}" presName="rootConnector" presStyleLbl="node3" presStyleIdx="2" presStyleCnt="12"/>
      <dgm:spPr/>
      <dgm:t>
        <a:bodyPr/>
        <a:lstStyle/>
        <a:p>
          <a:endParaRPr lang="ru-RU"/>
        </a:p>
      </dgm:t>
    </dgm:pt>
    <dgm:pt modelId="{D4E9A879-3B79-4E41-936B-FFE98F135FF5}" type="pres">
      <dgm:prSet presAssocID="{9F53F497-18F3-4173-B316-EF623F04D3F7}" presName="hierChild4" presStyleCnt="0"/>
      <dgm:spPr/>
    </dgm:pt>
    <dgm:pt modelId="{9CFB082D-0D5C-48C7-91DF-A6E629BD8549}" type="pres">
      <dgm:prSet presAssocID="{9F53F497-18F3-4173-B316-EF623F04D3F7}" presName="hierChild5" presStyleCnt="0"/>
      <dgm:spPr/>
    </dgm:pt>
    <dgm:pt modelId="{8F76FF80-20AC-4270-BF0C-41D65BC59637}" type="pres">
      <dgm:prSet presAssocID="{60C604FA-617E-48DD-AFAA-0A6A46A2CB03}" presName="Name37" presStyleLbl="parChTrans1D3" presStyleIdx="3" presStyleCnt="12"/>
      <dgm:spPr/>
      <dgm:t>
        <a:bodyPr/>
        <a:lstStyle/>
        <a:p>
          <a:endParaRPr lang="ru-RU"/>
        </a:p>
      </dgm:t>
    </dgm:pt>
    <dgm:pt modelId="{8EDF1D69-229B-4E42-B1CD-C6F4067B56C7}" type="pres">
      <dgm:prSet presAssocID="{9BBC8F89-DE08-42B6-AD27-43367686A391}" presName="hierRoot2" presStyleCnt="0">
        <dgm:presLayoutVars>
          <dgm:hierBranch val="init"/>
        </dgm:presLayoutVars>
      </dgm:prSet>
      <dgm:spPr/>
    </dgm:pt>
    <dgm:pt modelId="{32599B23-C051-443E-8039-B6C64307D12A}" type="pres">
      <dgm:prSet presAssocID="{9BBC8F89-DE08-42B6-AD27-43367686A391}" presName="rootComposite" presStyleCnt="0"/>
      <dgm:spPr/>
    </dgm:pt>
    <dgm:pt modelId="{076B3460-E515-4541-AD69-2CF6FFB7EEE5}" type="pres">
      <dgm:prSet presAssocID="{9BBC8F89-DE08-42B6-AD27-43367686A391}" presName="rootText" presStyleLbl="node3" presStyleIdx="3" presStyleCnt="12" custScaleX="118394" custScaleY="106843" custLinFactNeighborX="-13037" custLinFactNeighborY="-527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38613A-6AC0-4412-9BDE-C92F973E5B62}" type="pres">
      <dgm:prSet presAssocID="{9BBC8F89-DE08-42B6-AD27-43367686A391}" presName="rootConnector" presStyleLbl="node3" presStyleIdx="3" presStyleCnt="12"/>
      <dgm:spPr/>
      <dgm:t>
        <a:bodyPr/>
        <a:lstStyle/>
        <a:p>
          <a:endParaRPr lang="ru-RU"/>
        </a:p>
      </dgm:t>
    </dgm:pt>
    <dgm:pt modelId="{46FED65F-288A-4DCF-9AF0-13C7FE20DB11}" type="pres">
      <dgm:prSet presAssocID="{9BBC8F89-DE08-42B6-AD27-43367686A391}" presName="hierChild4" presStyleCnt="0"/>
      <dgm:spPr/>
    </dgm:pt>
    <dgm:pt modelId="{9DC2F094-7358-4167-A44D-35771C3C27CE}" type="pres">
      <dgm:prSet presAssocID="{9BBC8F89-DE08-42B6-AD27-43367686A391}" presName="hierChild5" presStyleCnt="0"/>
      <dgm:spPr/>
    </dgm:pt>
    <dgm:pt modelId="{C4CBF9EF-5D33-4ED7-ADD9-17F32E2FC41B}" type="pres">
      <dgm:prSet presAssocID="{B8B039EF-EF79-4199-9884-8BEE07F42BD4}" presName="hierChild5" presStyleCnt="0"/>
      <dgm:spPr/>
    </dgm:pt>
    <dgm:pt modelId="{DDED6A03-96FF-40B9-BC27-26DC4650D251}" type="pres">
      <dgm:prSet presAssocID="{10D8DF78-4D5A-4693-B9D7-4225A496760E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C3BD76F-0651-45E6-BDC5-1F7E54733ADB}" type="pres">
      <dgm:prSet presAssocID="{9DDE400E-EA1D-4E66-B979-A129E24E0234}" presName="hierRoot2" presStyleCnt="0">
        <dgm:presLayoutVars>
          <dgm:hierBranch val="init"/>
        </dgm:presLayoutVars>
      </dgm:prSet>
      <dgm:spPr/>
    </dgm:pt>
    <dgm:pt modelId="{DAE44C69-FFC7-4D34-85DA-799594FC2F2B}" type="pres">
      <dgm:prSet presAssocID="{9DDE400E-EA1D-4E66-B979-A129E24E0234}" presName="rootComposite" presStyleCnt="0"/>
      <dgm:spPr/>
    </dgm:pt>
    <dgm:pt modelId="{C27ECA21-2946-4CFF-92CD-17E543A36175}" type="pres">
      <dgm:prSet presAssocID="{9DDE400E-EA1D-4E66-B979-A129E24E0234}" presName="rootText" presStyleLbl="node2" presStyleIdx="1" presStyleCnt="3" custScaleX="177044" custScaleY="185245" custLinFactNeighborX="26588" custLinFactNeighborY="-36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EB1166-9983-479C-B66C-750BE72FB4AF}" type="pres">
      <dgm:prSet presAssocID="{9DDE400E-EA1D-4E66-B979-A129E24E0234}" presName="rootConnector" presStyleLbl="node2" presStyleIdx="1" presStyleCnt="3"/>
      <dgm:spPr/>
      <dgm:t>
        <a:bodyPr/>
        <a:lstStyle/>
        <a:p>
          <a:endParaRPr lang="ru-RU"/>
        </a:p>
      </dgm:t>
    </dgm:pt>
    <dgm:pt modelId="{A5037B3C-AB57-4CA0-B653-239B8714CE47}" type="pres">
      <dgm:prSet presAssocID="{9DDE400E-EA1D-4E66-B979-A129E24E0234}" presName="hierChild4" presStyleCnt="0"/>
      <dgm:spPr/>
    </dgm:pt>
    <dgm:pt modelId="{4F12C720-466D-41E1-9DA2-38912BA89F43}" type="pres">
      <dgm:prSet presAssocID="{11875414-4B24-4D26-B382-1D38C5E10713}" presName="Name37" presStyleLbl="parChTrans1D3" presStyleIdx="4" presStyleCnt="12"/>
      <dgm:spPr/>
      <dgm:t>
        <a:bodyPr/>
        <a:lstStyle/>
        <a:p>
          <a:endParaRPr lang="ru-RU"/>
        </a:p>
      </dgm:t>
    </dgm:pt>
    <dgm:pt modelId="{D558D02A-AC57-4F5D-B7FA-8482EC52D117}" type="pres">
      <dgm:prSet presAssocID="{1AE874F7-BE34-4E82-95CA-19DBEF4B1078}" presName="hierRoot2" presStyleCnt="0">
        <dgm:presLayoutVars>
          <dgm:hierBranch val="init"/>
        </dgm:presLayoutVars>
      </dgm:prSet>
      <dgm:spPr/>
    </dgm:pt>
    <dgm:pt modelId="{CA6ADE99-DC1B-49EE-95E1-643FBF5EA407}" type="pres">
      <dgm:prSet presAssocID="{1AE874F7-BE34-4E82-95CA-19DBEF4B1078}" presName="rootComposite" presStyleCnt="0"/>
      <dgm:spPr/>
    </dgm:pt>
    <dgm:pt modelId="{D29C7253-06A2-4708-B0D1-46B697174D3A}" type="pres">
      <dgm:prSet presAssocID="{1AE874F7-BE34-4E82-95CA-19DBEF4B1078}" presName="rootText" presStyleLbl="node3" presStyleIdx="4" presStyleCnt="12" custScaleX="209011" custLinFactNeighborX="-33656" custLinFactNeighborY="-71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4ABD30-1286-4944-8957-51475745BB66}" type="pres">
      <dgm:prSet presAssocID="{1AE874F7-BE34-4E82-95CA-19DBEF4B1078}" presName="rootConnector" presStyleLbl="node3" presStyleIdx="4" presStyleCnt="12"/>
      <dgm:spPr/>
      <dgm:t>
        <a:bodyPr/>
        <a:lstStyle/>
        <a:p>
          <a:endParaRPr lang="ru-RU"/>
        </a:p>
      </dgm:t>
    </dgm:pt>
    <dgm:pt modelId="{140ADD72-DE99-4CBB-901E-11003BE47472}" type="pres">
      <dgm:prSet presAssocID="{1AE874F7-BE34-4E82-95CA-19DBEF4B1078}" presName="hierChild4" presStyleCnt="0"/>
      <dgm:spPr/>
    </dgm:pt>
    <dgm:pt modelId="{C940157E-60E0-4ACF-8D2C-3F6AF6922A3B}" type="pres">
      <dgm:prSet presAssocID="{1AE874F7-BE34-4E82-95CA-19DBEF4B1078}" presName="hierChild5" presStyleCnt="0"/>
      <dgm:spPr/>
    </dgm:pt>
    <dgm:pt modelId="{698FFBD1-0C7B-4116-A9E7-579BAAAA648A}" type="pres">
      <dgm:prSet presAssocID="{7EE3EC5C-0D17-4099-A57F-CD70558512B5}" presName="Name37" presStyleLbl="parChTrans1D3" presStyleIdx="5" presStyleCnt="12"/>
      <dgm:spPr/>
      <dgm:t>
        <a:bodyPr/>
        <a:lstStyle/>
        <a:p>
          <a:endParaRPr lang="ru-RU"/>
        </a:p>
      </dgm:t>
    </dgm:pt>
    <dgm:pt modelId="{856C2D54-E481-4FE9-BB0C-50EB15A00CF1}" type="pres">
      <dgm:prSet presAssocID="{C793E726-1C75-4DC4-A80C-C8131C4DFD72}" presName="hierRoot2" presStyleCnt="0">
        <dgm:presLayoutVars>
          <dgm:hierBranch val="init"/>
        </dgm:presLayoutVars>
      </dgm:prSet>
      <dgm:spPr/>
    </dgm:pt>
    <dgm:pt modelId="{9F9BCDF8-3F6C-479E-AC48-03ECBC7EF564}" type="pres">
      <dgm:prSet presAssocID="{C793E726-1C75-4DC4-A80C-C8131C4DFD72}" presName="rootComposite" presStyleCnt="0"/>
      <dgm:spPr/>
    </dgm:pt>
    <dgm:pt modelId="{B387B851-5188-4E5D-8CDD-9D1FDFF09364}" type="pres">
      <dgm:prSet presAssocID="{C793E726-1C75-4DC4-A80C-C8131C4DFD72}" presName="rootText" presStyleLbl="node3" presStyleIdx="5" presStyleCnt="12" custScaleX="195900" custLinFactNeighborX="-23001" custLinFactNeighborY="-106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9EAD3B-5523-46E9-A3F2-CB5053156D76}" type="pres">
      <dgm:prSet presAssocID="{C793E726-1C75-4DC4-A80C-C8131C4DFD72}" presName="rootConnector" presStyleLbl="node3" presStyleIdx="5" presStyleCnt="12"/>
      <dgm:spPr/>
      <dgm:t>
        <a:bodyPr/>
        <a:lstStyle/>
        <a:p>
          <a:endParaRPr lang="ru-RU"/>
        </a:p>
      </dgm:t>
    </dgm:pt>
    <dgm:pt modelId="{E5542910-2AFD-48B1-8CFF-5B6294CA1E41}" type="pres">
      <dgm:prSet presAssocID="{C793E726-1C75-4DC4-A80C-C8131C4DFD72}" presName="hierChild4" presStyleCnt="0"/>
      <dgm:spPr/>
    </dgm:pt>
    <dgm:pt modelId="{51615CD8-688F-47F9-B2DE-A2FE9E281D60}" type="pres">
      <dgm:prSet presAssocID="{C793E726-1C75-4DC4-A80C-C8131C4DFD72}" presName="hierChild5" presStyleCnt="0"/>
      <dgm:spPr/>
    </dgm:pt>
    <dgm:pt modelId="{B055D3A4-29D9-444A-8E2A-C5C5CBFE7063}" type="pres">
      <dgm:prSet presAssocID="{171ACFE7-E890-46D0-9AB8-E3668DA6EAE9}" presName="Name37" presStyleLbl="parChTrans1D3" presStyleIdx="6" presStyleCnt="12"/>
      <dgm:spPr/>
      <dgm:t>
        <a:bodyPr/>
        <a:lstStyle/>
        <a:p>
          <a:endParaRPr lang="ru-RU"/>
        </a:p>
      </dgm:t>
    </dgm:pt>
    <dgm:pt modelId="{A1E6B9AE-4345-4CBC-B410-EC29C65BCC63}" type="pres">
      <dgm:prSet presAssocID="{71FD3BA3-6FF5-4359-B3D9-871103EB1418}" presName="hierRoot2" presStyleCnt="0">
        <dgm:presLayoutVars>
          <dgm:hierBranch val="init"/>
        </dgm:presLayoutVars>
      </dgm:prSet>
      <dgm:spPr/>
    </dgm:pt>
    <dgm:pt modelId="{B3351211-4F30-4187-B124-B2CC8E080FD8}" type="pres">
      <dgm:prSet presAssocID="{71FD3BA3-6FF5-4359-B3D9-871103EB1418}" presName="rootComposite" presStyleCnt="0"/>
      <dgm:spPr/>
    </dgm:pt>
    <dgm:pt modelId="{B8DEE279-DC99-4AFC-B85C-1CD9081BD242}" type="pres">
      <dgm:prSet presAssocID="{71FD3BA3-6FF5-4359-B3D9-871103EB1418}" presName="rootText" presStyleLbl="node3" presStyleIdx="6" presStyleCnt="12" custScaleX="153324" custLinFactNeighborX="-12345" custLinFactNeighborY="-34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7FB618A-31CC-436D-9F9B-9B10FE29152C}" type="pres">
      <dgm:prSet presAssocID="{71FD3BA3-6FF5-4359-B3D9-871103EB1418}" presName="rootConnector" presStyleLbl="node3" presStyleIdx="6" presStyleCnt="12"/>
      <dgm:spPr/>
      <dgm:t>
        <a:bodyPr/>
        <a:lstStyle/>
        <a:p>
          <a:endParaRPr lang="ru-RU"/>
        </a:p>
      </dgm:t>
    </dgm:pt>
    <dgm:pt modelId="{6605057F-54CD-4297-BA43-9D9627EECE33}" type="pres">
      <dgm:prSet presAssocID="{71FD3BA3-6FF5-4359-B3D9-871103EB1418}" presName="hierChild4" presStyleCnt="0"/>
      <dgm:spPr/>
    </dgm:pt>
    <dgm:pt modelId="{868AB041-02F4-46C2-BEDC-5B269345BD2A}" type="pres">
      <dgm:prSet presAssocID="{71FD3BA3-6FF5-4359-B3D9-871103EB1418}" presName="hierChild5" presStyleCnt="0"/>
      <dgm:spPr/>
    </dgm:pt>
    <dgm:pt modelId="{D929B734-0145-4E5C-A6CE-30C1585AF295}" type="pres">
      <dgm:prSet presAssocID="{CF4CD9F5-69E4-4199-A31C-E72DAF632A84}" presName="Name37" presStyleLbl="parChTrans1D3" presStyleIdx="7" presStyleCnt="12"/>
      <dgm:spPr/>
      <dgm:t>
        <a:bodyPr/>
        <a:lstStyle/>
        <a:p>
          <a:endParaRPr lang="ru-RU"/>
        </a:p>
      </dgm:t>
    </dgm:pt>
    <dgm:pt modelId="{F2167FBF-40AD-4C19-A61E-8631217E4A9B}" type="pres">
      <dgm:prSet presAssocID="{27425E9E-CE98-47A2-8522-6FB259D98156}" presName="hierRoot2" presStyleCnt="0">
        <dgm:presLayoutVars>
          <dgm:hierBranch val="init"/>
        </dgm:presLayoutVars>
      </dgm:prSet>
      <dgm:spPr/>
    </dgm:pt>
    <dgm:pt modelId="{37684F7E-8EEA-4637-B6ED-6628128F9B5E}" type="pres">
      <dgm:prSet presAssocID="{27425E9E-CE98-47A2-8522-6FB259D98156}" presName="rootComposite" presStyleCnt="0"/>
      <dgm:spPr/>
    </dgm:pt>
    <dgm:pt modelId="{DA232095-1109-4820-A061-7E8A22ED142D}" type="pres">
      <dgm:prSet presAssocID="{27425E9E-CE98-47A2-8522-6FB259D98156}" presName="rootText" presStyleLbl="node3" presStyleIdx="7" presStyleCnt="12" custScaleX="174682" custLinFactNeighborX="-17673" custLinFactNeighborY="-69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01684E-1579-4CD0-B2FB-E80BD67ED4F8}" type="pres">
      <dgm:prSet presAssocID="{27425E9E-CE98-47A2-8522-6FB259D98156}" presName="rootConnector" presStyleLbl="node3" presStyleIdx="7" presStyleCnt="12"/>
      <dgm:spPr/>
      <dgm:t>
        <a:bodyPr/>
        <a:lstStyle/>
        <a:p>
          <a:endParaRPr lang="ru-RU"/>
        </a:p>
      </dgm:t>
    </dgm:pt>
    <dgm:pt modelId="{C5492E83-45D9-4EFA-AD0E-46A23728DCDB}" type="pres">
      <dgm:prSet presAssocID="{27425E9E-CE98-47A2-8522-6FB259D98156}" presName="hierChild4" presStyleCnt="0"/>
      <dgm:spPr/>
    </dgm:pt>
    <dgm:pt modelId="{E2D7734A-6A68-4291-B349-CF42ECD12183}" type="pres">
      <dgm:prSet presAssocID="{27425E9E-CE98-47A2-8522-6FB259D98156}" presName="hierChild5" presStyleCnt="0"/>
      <dgm:spPr/>
    </dgm:pt>
    <dgm:pt modelId="{F703F981-58F6-4D2D-B19D-D8F681CBFE69}" type="pres">
      <dgm:prSet presAssocID="{9DDE400E-EA1D-4E66-B979-A129E24E0234}" presName="hierChild5" presStyleCnt="0"/>
      <dgm:spPr/>
    </dgm:pt>
    <dgm:pt modelId="{FF1B143D-C5F6-4141-BDCE-BC871F24EAFA}" type="pres">
      <dgm:prSet presAssocID="{09F7A67F-ABA1-4B34-B828-F308730EA826}" presName="Name37" presStyleLbl="parChTrans1D2" presStyleIdx="2" presStyleCnt="3"/>
      <dgm:spPr/>
      <dgm:t>
        <a:bodyPr/>
        <a:lstStyle/>
        <a:p>
          <a:endParaRPr lang="ru-RU"/>
        </a:p>
      </dgm:t>
    </dgm:pt>
    <dgm:pt modelId="{55C8E82C-0739-45BA-AFA5-18A22A854238}" type="pres">
      <dgm:prSet presAssocID="{10C0D6E2-2201-4D6F-9C5F-E40F622F1618}" presName="hierRoot2" presStyleCnt="0">
        <dgm:presLayoutVars>
          <dgm:hierBranch val="init"/>
        </dgm:presLayoutVars>
      </dgm:prSet>
      <dgm:spPr/>
    </dgm:pt>
    <dgm:pt modelId="{418168A2-85D9-4911-BA00-E9C39D2E3473}" type="pres">
      <dgm:prSet presAssocID="{10C0D6E2-2201-4D6F-9C5F-E40F622F1618}" presName="rootComposite" presStyleCnt="0"/>
      <dgm:spPr/>
    </dgm:pt>
    <dgm:pt modelId="{C593BCE8-1582-483C-A456-D1C0B61518A3}" type="pres">
      <dgm:prSet presAssocID="{10C0D6E2-2201-4D6F-9C5F-E40F622F1618}" presName="rootText" presStyleLbl="node2" presStyleIdx="2" presStyleCnt="3" custScaleX="149791" custScaleY="142622" custLinFactNeighborX="39915" custLinFactNeighborY="-143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34ABCC-71E7-436E-9AA6-1B55832478C1}" type="pres">
      <dgm:prSet presAssocID="{10C0D6E2-2201-4D6F-9C5F-E40F622F1618}" presName="rootConnector" presStyleLbl="node2" presStyleIdx="2" presStyleCnt="3"/>
      <dgm:spPr/>
      <dgm:t>
        <a:bodyPr/>
        <a:lstStyle/>
        <a:p>
          <a:endParaRPr lang="ru-RU"/>
        </a:p>
      </dgm:t>
    </dgm:pt>
    <dgm:pt modelId="{CB392F5D-325C-415C-A58F-B19EC5701DF2}" type="pres">
      <dgm:prSet presAssocID="{10C0D6E2-2201-4D6F-9C5F-E40F622F1618}" presName="hierChild4" presStyleCnt="0"/>
      <dgm:spPr/>
    </dgm:pt>
    <dgm:pt modelId="{28F4C73B-EDA2-40F3-B955-B5334B3B7C73}" type="pres">
      <dgm:prSet presAssocID="{472356CE-8DB8-4457-B253-94FB2A8E0F1F}" presName="Name37" presStyleLbl="parChTrans1D3" presStyleIdx="8" presStyleCnt="12"/>
      <dgm:spPr/>
      <dgm:t>
        <a:bodyPr/>
        <a:lstStyle/>
        <a:p>
          <a:endParaRPr lang="ru-RU"/>
        </a:p>
      </dgm:t>
    </dgm:pt>
    <dgm:pt modelId="{746B7D14-A9B1-42FE-A9DD-36CA44E7FBBB}" type="pres">
      <dgm:prSet presAssocID="{5CE00333-6B7D-45BA-B314-D65E0AFA227B}" presName="hierRoot2" presStyleCnt="0">
        <dgm:presLayoutVars>
          <dgm:hierBranch val="init"/>
        </dgm:presLayoutVars>
      </dgm:prSet>
      <dgm:spPr/>
    </dgm:pt>
    <dgm:pt modelId="{5ABD2E26-0BD1-4465-B304-F8570271DAB8}" type="pres">
      <dgm:prSet presAssocID="{5CE00333-6B7D-45BA-B314-D65E0AFA227B}" presName="rootComposite" presStyleCnt="0"/>
      <dgm:spPr/>
    </dgm:pt>
    <dgm:pt modelId="{F1260446-AFD4-4BD2-A2B1-2F8B77B76E54}" type="pres">
      <dgm:prSet presAssocID="{5CE00333-6B7D-45BA-B314-D65E0AFA227B}" presName="rootText" presStyleLbl="node3" presStyleIdx="8" presStyleCnt="12" custScaleX="143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95A4B8-8C4D-4949-9D0A-AF6A789DED4F}" type="pres">
      <dgm:prSet presAssocID="{5CE00333-6B7D-45BA-B314-D65E0AFA227B}" presName="rootConnector" presStyleLbl="node3" presStyleIdx="8" presStyleCnt="12"/>
      <dgm:spPr/>
      <dgm:t>
        <a:bodyPr/>
        <a:lstStyle/>
        <a:p>
          <a:endParaRPr lang="ru-RU"/>
        </a:p>
      </dgm:t>
    </dgm:pt>
    <dgm:pt modelId="{EA2533EC-8007-43B3-B0D8-8075D402FA81}" type="pres">
      <dgm:prSet presAssocID="{5CE00333-6B7D-45BA-B314-D65E0AFA227B}" presName="hierChild4" presStyleCnt="0"/>
      <dgm:spPr/>
    </dgm:pt>
    <dgm:pt modelId="{23F1D109-3668-4F0B-949E-323A2AB1E945}" type="pres">
      <dgm:prSet presAssocID="{5CE00333-6B7D-45BA-B314-D65E0AFA227B}" presName="hierChild5" presStyleCnt="0"/>
      <dgm:spPr/>
    </dgm:pt>
    <dgm:pt modelId="{41196AF4-A7A9-421F-A78B-62B92BBD9C50}" type="pres">
      <dgm:prSet presAssocID="{2F789077-82F1-4A59-B648-D21ABC7E3E9B}" presName="Name37" presStyleLbl="parChTrans1D3" presStyleIdx="9" presStyleCnt="12"/>
      <dgm:spPr/>
      <dgm:t>
        <a:bodyPr/>
        <a:lstStyle/>
        <a:p>
          <a:endParaRPr lang="ru-RU"/>
        </a:p>
      </dgm:t>
    </dgm:pt>
    <dgm:pt modelId="{3FF58649-7DD3-4D8B-8E01-73926D231063}" type="pres">
      <dgm:prSet presAssocID="{C1089BF7-BE58-487E-A638-7FFCC960A52C}" presName="hierRoot2" presStyleCnt="0">
        <dgm:presLayoutVars>
          <dgm:hierBranch val="init"/>
        </dgm:presLayoutVars>
      </dgm:prSet>
      <dgm:spPr/>
    </dgm:pt>
    <dgm:pt modelId="{FC5D7E25-890F-4B55-A560-247292CC8DA6}" type="pres">
      <dgm:prSet presAssocID="{C1089BF7-BE58-487E-A638-7FFCC960A52C}" presName="rootComposite" presStyleCnt="0"/>
      <dgm:spPr/>
    </dgm:pt>
    <dgm:pt modelId="{A9B87898-D163-4E7D-86AE-F356AB29CFB5}" type="pres">
      <dgm:prSet presAssocID="{C1089BF7-BE58-487E-A638-7FFCC960A52C}" presName="rootText" presStyleLbl="node3" presStyleIdx="9" presStyleCnt="12" custScaleX="1527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CAC3BD-26C1-41C8-8451-28C7099E3514}" type="pres">
      <dgm:prSet presAssocID="{C1089BF7-BE58-487E-A638-7FFCC960A52C}" presName="rootConnector" presStyleLbl="node3" presStyleIdx="9" presStyleCnt="12"/>
      <dgm:spPr/>
      <dgm:t>
        <a:bodyPr/>
        <a:lstStyle/>
        <a:p>
          <a:endParaRPr lang="ru-RU"/>
        </a:p>
      </dgm:t>
    </dgm:pt>
    <dgm:pt modelId="{88AA82E8-B4AD-4B68-8EEC-9AB0D46FAB4E}" type="pres">
      <dgm:prSet presAssocID="{C1089BF7-BE58-487E-A638-7FFCC960A52C}" presName="hierChild4" presStyleCnt="0"/>
      <dgm:spPr/>
    </dgm:pt>
    <dgm:pt modelId="{53A367F8-EBED-4C83-ADF5-F4B1C218E24A}" type="pres">
      <dgm:prSet presAssocID="{C1089BF7-BE58-487E-A638-7FFCC960A52C}" presName="hierChild5" presStyleCnt="0"/>
      <dgm:spPr/>
    </dgm:pt>
    <dgm:pt modelId="{579B5983-178A-4160-B36F-12E8418D1D3F}" type="pres">
      <dgm:prSet presAssocID="{AFFE10E8-09BD-465F-B567-CD462F80FE81}" presName="Name37" presStyleLbl="parChTrans1D3" presStyleIdx="10" presStyleCnt="12"/>
      <dgm:spPr/>
      <dgm:t>
        <a:bodyPr/>
        <a:lstStyle/>
        <a:p>
          <a:endParaRPr lang="ru-RU"/>
        </a:p>
      </dgm:t>
    </dgm:pt>
    <dgm:pt modelId="{6C5F38C3-446A-41D1-ACA6-93C61317A9AA}" type="pres">
      <dgm:prSet presAssocID="{60094F25-0154-422D-8D6D-25333B3E4C8F}" presName="hierRoot2" presStyleCnt="0">
        <dgm:presLayoutVars>
          <dgm:hierBranch val="init"/>
        </dgm:presLayoutVars>
      </dgm:prSet>
      <dgm:spPr/>
    </dgm:pt>
    <dgm:pt modelId="{3AF40ACE-2181-4371-8973-5BCF25188144}" type="pres">
      <dgm:prSet presAssocID="{60094F25-0154-422D-8D6D-25333B3E4C8F}" presName="rootComposite" presStyleCnt="0"/>
      <dgm:spPr/>
    </dgm:pt>
    <dgm:pt modelId="{E2AC08D3-2CA4-46DD-94DA-D4FEC1E60480}" type="pres">
      <dgm:prSet presAssocID="{60094F25-0154-422D-8D6D-25333B3E4C8F}" presName="rootText" presStyleLbl="node3" presStyleIdx="10" presStyleCnt="12" custScaleX="1729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FCB91E-A635-498F-A25C-69BA11866DE6}" type="pres">
      <dgm:prSet presAssocID="{60094F25-0154-422D-8D6D-25333B3E4C8F}" presName="rootConnector" presStyleLbl="node3" presStyleIdx="10" presStyleCnt="12"/>
      <dgm:spPr/>
      <dgm:t>
        <a:bodyPr/>
        <a:lstStyle/>
        <a:p>
          <a:endParaRPr lang="ru-RU"/>
        </a:p>
      </dgm:t>
    </dgm:pt>
    <dgm:pt modelId="{606D6AE9-D0B0-4100-8825-EBBBC21E1E8F}" type="pres">
      <dgm:prSet presAssocID="{60094F25-0154-422D-8D6D-25333B3E4C8F}" presName="hierChild4" presStyleCnt="0"/>
      <dgm:spPr/>
    </dgm:pt>
    <dgm:pt modelId="{AEB27314-3572-4F89-B813-7EFAB2688602}" type="pres">
      <dgm:prSet presAssocID="{60094F25-0154-422D-8D6D-25333B3E4C8F}" presName="hierChild5" presStyleCnt="0"/>
      <dgm:spPr/>
    </dgm:pt>
    <dgm:pt modelId="{68C05B69-7A43-4546-9328-BAC5F403A7E7}" type="pres">
      <dgm:prSet presAssocID="{4B51D236-F86F-464A-8150-8154ACCE364F}" presName="Name37" presStyleLbl="parChTrans1D3" presStyleIdx="11" presStyleCnt="12"/>
      <dgm:spPr/>
      <dgm:t>
        <a:bodyPr/>
        <a:lstStyle/>
        <a:p>
          <a:endParaRPr lang="ru-RU"/>
        </a:p>
      </dgm:t>
    </dgm:pt>
    <dgm:pt modelId="{91E9DD91-A71C-4D58-AC88-82208957A521}" type="pres">
      <dgm:prSet presAssocID="{6B26480F-7C04-49CE-8486-6CC409E63DC4}" presName="hierRoot2" presStyleCnt="0">
        <dgm:presLayoutVars>
          <dgm:hierBranch val="init"/>
        </dgm:presLayoutVars>
      </dgm:prSet>
      <dgm:spPr/>
    </dgm:pt>
    <dgm:pt modelId="{8713289B-2E22-4721-84F0-4D0FD38BFD48}" type="pres">
      <dgm:prSet presAssocID="{6B26480F-7C04-49CE-8486-6CC409E63DC4}" presName="rootComposite" presStyleCnt="0"/>
      <dgm:spPr/>
    </dgm:pt>
    <dgm:pt modelId="{356EC53E-E7A1-4396-8C65-EB689C67585F}" type="pres">
      <dgm:prSet presAssocID="{6B26480F-7C04-49CE-8486-6CC409E63DC4}" presName="rootText" presStyleLbl="node3" presStyleIdx="11" presStyleCnt="12" custScaleX="167416" custLinFactNeighborX="3031" custLinFactNeighborY="37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BF10063-5C4E-43A1-8002-80328DFE7340}" type="pres">
      <dgm:prSet presAssocID="{6B26480F-7C04-49CE-8486-6CC409E63DC4}" presName="rootConnector" presStyleLbl="node3" presStyleIdx="11" presStyleCnt="12"/>
      <dgm:spPr/>
      <dgm:t>
        <a:bodyPr/>
        <a:lstStyle/>
        <a:p>
          <a:endParaRPr lang="ru-RU"/>
        </a:p>
      </dgm:t>
    </dgm:pt>
    <dgm:pt modelId="{33C80102-34B1-47AD-BC46-8BF5CC833FB2}" type="pres">
      <dgm:prSet presAssocID="{6B26480F-7C04-49CE-8486-6CC409E63DC4}" presName="hierChild4" presStyleCnt="0"/>
      <dgm:spPr/>
    </dgm:pt>
    <dgm:pt modelId="{D68CAE2D-F139-4897-9734-C0ED0F5EFE56}" type="pres">
      <dgm:prSet presAssocID="{6B26480F-7C04-49CE-8486-6CC409E63DC4}" presName="hierChild5" presStyleCnt="0"/>
      <dgm:spPr/>
    </dgm:pt>
    <dgm:pt modelId="{138EB2B2-6CB0-43F7-891D-0B992B44745B}" type="pres">
      <dgm:prSet presAssocID="{10C0D6E2-2201-4D6F-9C5F-E40F622F1618}" presName="hierChild5" presStyleCnt="0"/>
      <dgm:spPr/>
    </dgm:pt>
    <dgm:pt modelId="{F068388D-4096-48D2-87AB-CD5F09572D56}" type="pres">
      <dgm:prSet presAssocID="{5DA1050B-14BA-47BC-B610-CE51E5383FD3}" presName="hierChild3" presStyleCnt="0"/>
      <dgm:spPr/>
    </dgm:pt>
  </dgm:ptLst>
  <dgm:cxnLst>
    <dgm:cxn modelId="{A77BD71A-796E-4C89-81FC-3869AE4E90B6}" type="presOf" srcId="{A1F61764-EC41-4439-B4C1-BB484D55073B}" destId="{534EEEAE-3640-404D-8E8E-914045FD3F79}" srcOrd="0" destOrd="0" presId="urn:microsoft.com/office/officeart/2005/8/layout/orgChart1"/>
    <dgm:cxn modelId="{B9DE4983-4624-4195-9129-C2610E60C1C4}" type="presOf" srcId="{C793E726-1C75-4DC4-A80C-C8131C4DFD72}" destId="{B387B851-5188-4E5D-8CDD-9D1FDFF09364}" srcOrd="0" destOrd="0" presId="urn:microsoft.com/office/officeart/2005/8/layout/orgChart1"/>
    <dgm:cxn modelId="{DAC97065-1B68-4E67-93E0-99B05C192B74}" type="presOf" srcId="{5CE00333-6B7D-45BA-B314-D65E0AFA227B}" destId="{F1260446-AFD4-4BD2-A2B1-2F8B77B76E54}" srcOrd="0" destOrd="0" presId="urn:microsoft.com/office/officeart/2005/8/layout/orgChart1"/>
    <dgm:cxn modelId="{D66DB899-9BB0-4A07-B604-0490C71F1AEA}" type="presOf" srcId="{4B51D236-F86F-464A-8150-8154ACCE364F}" destId="{68C05B69-7A43-4546-9328-BAC5F403A7E7}" srcOrd="0" destOrd="0" presId="urn:microsoft.com/office/officeart/2005/8/layout/orgChart1"/>
    <dgm:cxn modelId="{8C160F00-D519-4927-91E3-417E48E5E752}" type="presOf" srcId="{10C0D6E2-2201-4D6F-9C5F-E40F622F1618}" destId="{C593BCE8-1582-483C-A456-D1C0B61518A3}" srcOrd="0" destOrd="0" presId="urn:microsoft.com/office/officeart/2005/8/layout/orgChart1"/>
    <dgm:cxn modelId="{41AEA063-32A5-4530-96A5-586D59486BE1}" type="presOf" srcId="{10C0D6E2-2201-4D6F-9C5F-E40F622F1618}" destId="{AC34ABCC-71E7-436E-9AA6-1B55832478C1}" srcOrd="1" destOrd="0" presId="urn:microsoft.com/office/officeart/2005/8/layout/orgChart1"/>
    <dgm:cxn modelId="{2FF5217B-5687-45EC-8DCC-F0D06054D46A}" type="presOf" srcId="{27425E9E-CE98-47A2-8522-6FB259D98156}" destId="{DA232095-1109-4820-A061-7E8A22ED142D}" srcOrd="0" destOrd="0" presId="urn:microsoft.com/office/officeart/2005/8/layout/orgChart1"/>
    <dgm:cxn modelId="{1A3AA1AB-52B9-46F5-A7B4-FEBD2AB6A111}" srcId="{9DDE400E-EA1D-4E66-B979-A129E24E0234}" destId="{C793E726-1C75-4DC4-A80C-C8131C4DFD72}" srcOrd="1" destOrd="0" parTransId="{7EE3EC5C-0D17-4099-A57F-CD70558512B5}" sibTransId="{955326E1-955B-46C4-B9CE-A6FD7D3C3836}"/>
    <dgm:cxn modelId="{C03C0050-8CA3-4CF4-8B62-121C3001A63A}" type="presOf" srcId="{B8B039EF-EF79-4199-9884-8BEE07F42BD4}" destId="{3D74D15D-B016-4FAF-8CEE-16C6084B4FD0}" srcOrd="0" destOrd="0" presId="urn:microsoft.com/office/officeart/2005/8/layout/orgChart1"/>
    <dgm:cxn modelId="{B26C10E2-FBCF-4D1B-BB34-E9BCA15071B1}" type="presOf" srcId="{1AE874F7-BE34-4E82-95CA-19DBEF4B1078}" destId="{EE4ABD30-1286-4944-8957-51475745BB66}" srcOrd="1" destOrd="0" presId="urn:microsoft.com/office/officeart/2005/8/layout/orgChart1"/>
    <dgm:cxn modelId="{7E96A0BE-1AB3-4542-AF16-5FD360260A51}" type="presOf" srcId="{C793E726-1C75-4DC4-A80C-C8131C4DFD72}" destId="{F69EAD3B-5523-46E9-A3F2-CB5053156D76}" srcOrd="1" destOrd="0" presId="urn:microsoft.com/office/officeart/2005/8/layout/orgChart1"/>
    <dgm:cxn modelId="{AC52FD85-3B87-4660-B219-1A55ECB31FB4}" srcId="{B8B039EF-EF79-4199-9884-8BEE07F42BD4}" destId="{9F53F497-18F3-4173-B316-EF623F04D3F7}" srcOrd="2" destOrd="0" parTransId="{A1F61764-EC41-4439-B4C1-BB484D55073B}" sibTransId="{3268BAD7-0B9A-4BD6-94B4-6252F1D65A97}"/>
    <dgm:cxn modelId="{9EFEFC73-4729-45BA-9804-F4BED03FD60E}" srcId="{9DDE400E-EA1D-4E66-B979-A129E24E0234}" destId="{1AE874F7-BE34-4E82-95CA-19DBEF4B1078}" srcOrd="0" destOrd="0" parTransId="{11875414-4B24-4D26-B382-1D38C5E10713}" sibTransId="{6C8F99B1-0930-4C1B-823A-09090385B2E3}"/>
    <dgm:cxn modelId="{7406B719-4FDF-4E2E-97DC-DEF424D508B2}" type="presOf" srcId="{E34D34CA-AC21-472C-BEAD-18019297A27B}" destId="{73F02DED-8AC8-4E8F-AD84-62E3C18AFC29}" srcOrd="0" destOrd="0" presId="urn:microsoft.com/office/officeart/2005/8/layout/orgChart1"/>
    <dgm:cxn modelId="{BDF24699-61EC-4B73-AAEA-48F0E97F96A5}" type="presOf" srcId="{10D8DF78-4D5A-4693-B9D7-4225A496760E}" destId="{DDED6A03-96FF-40B9-BC27-26DC4650D251}" srcOrd="0" destOrd="0" presId="urn:microsoft.com/office/officeart/2005/8/layout/orgChart1"/>
    <dgm:cxn modelId="{2F35AE3A-5525-4AE5-A854-762734F361E2}" srcId="{B8B039EF-EF79-4199-9884-8BEE07F42BD4}" destId="{AF47EDED-78BA-401D-A96A-8B12306E1B5A}" srcOrd="0" destOrd="0" parTransId="{E3C0B362-7DDD-4BDB-9B4B-31CE459A28EE}" sibTransId="{73B79F73-C588-4489-AD97-85E33E1362C3}"/>
    <dgm:cxn modelId="{2627CDAD-04DF-4FD3-A014-BBEFF6F87FF8}" srcId="{9DDE400E-EA1D-4E66-B979-A129E24E0234}" destId="{27425E9E-CE98-47A2-8522-6FB259D98156}" srcOrd="3" destOrd="0" parTransId="{CF4CD9F5-69E4-4199-A31C-E72DAF632A84}" sibTransId="{E613594A-46DC-4E71-BB3B-548EEDFB6921}"/>
    <dgm:cxn modelId="{E602DA37-C627-47FE-8BB4-5329F5332239}" type="presOf" srcId="{71FD3BA3-6FF5-4359-B3D9-871103EB1418}" destId="{97FB618A-31CC-436D-9F9B-9B10FE29152C}" srcOrd="1" destOrd="0" presId="urn:microsoft.com/office/officeart/2005/8/layout/orgChart1"/>
    <dgm:cxn modelId="{B7D992EF-86A9-4FA4-A119-E851BB6D4AA2}" type="presOf" srcId="{679D608E-B88D-4337-9A6D-8F79CB4B8F61}" destId="{1739173A-532F-4CD6-82D4-66ECDC4F7E6D}" srcOrd="0" destOrd="0" presId="urn:microsoft.com/office/officeart/2005/8/layout/orgChart1"/>
    <dgm:cxn modelId="{26EBFB5D-8013-4445-BDDB-D512C0EA97CB}" type="presOf" srcId="{6B26480F-7C04-49CE-8486-6CC409E63DC4}" destId="{356EC53E-E7A1-4396-8C65-EB689C67585F}" srcOrd="0" destOrd="0" presId="urn:microsoft.com/office/officeart/2005/8/layout/orgChart1"/>
    <dgm:cxn modelId="{EB682D2D-BAD8-4BD1-A333-9D2338BE2FB5}" type="presOf" srcId="{B8B039EF-EF79-4199-9884-8BEE07F42BD4}" destId="{E6BD8653-9404-4268-8BE8-BD7C40D71211}" srcOrd="1" destOrd="0" presId="urn:microsoft.com/office/officeart/2005/8/layout/orgChart1"/>
    <dgm:cxn modelId="{A7769A75-0767-49B8-A8C6-CA76E00D066B}" type="presOf" srcId="{9BBC8F89-DE08-42B6-AD27-43367686A391}" destId="{076B3460-E515-4541-AD69-2CF6FFB7EEE5}" srcOrd="0" destOrd="0" presId="urn:microsoft.com/office/officeart/2005/8/layout/orgChart1"/>
    <dgm:cxn modelId="{74F43406-46C0-4C22-8641-6659A0666AE4}" srcId="{5DA1050B-14BA-47BC-B610-CE51E5383FD3}" destId="{10C0D6E2-2201-4D6F-9C5F-E40F622F1618}" srcOrd="2" destOrd="0" parTransId="{09F7A67F-ABA1-4B34-B828-F308730EA826}" sibTransId="{194FB696-FF88-41F3-9D1C-0B172580EA2A}"/>
    <dgm:cxn modelId="{11080185-DB7B-4CEB-BF44-9F4F4EF2DAAB}" type="presOf" srcId="{9F53F497-18F3-4173-B316-EF623F04D3F7}" destId="{6F0E0BCA-B6F7-4C1A-B450-2FB5CEA41EBD}" srcOrd="0" destOrd="0" presId="urn:microsoft.com/office/officeart/2005/8/layout/orgChart1"/>
    <dgm:cxn modelId="{50ABD2F7-89F9-45B1-A74B-2329ECC0AA89}" type="presOf" srcId="{AF47EDED-78BA-401D-A96A-8B12306E1B5A}" destId="{97D14E0D-C694-4238-BFD3-BD251A548A80}" srcOrd="1" destOrd="0" presId="urn:microsoft.com/office/officeart/2005/8/layout/orgChart1"/>
    <dgm:cxn modelId="{2B2AB9D4-5053-4C66-BD60-0D81E25297AB}" type="presOf" srcId="{27425E9E-CE98-47A2-8522-6FB259D98156}" destId="{1001684E-1579-4CD0-B2FB-E80BD67ED4F8}" srcOrd="1" destOrd="0" presId="urn:microsoft.com/office/officeart/2005/8/layout/orgChart1"/>
    <dgm:cxn modelId="{E95CEDB0-FAB5-48D9-88DD-5D9BD8CD28AC}" srcId="{10C0D6E2-2201-4D6F-9C5F-E40F622F1618}" destId="{C1089BF7-BE58-487E-A638-7FFCC960A52C}" srcOrd="1" destOrd="0" parTransId="{2F789077-82F1-4A59-B648-D21ABC7E3E9B}" sibTransId="{C50C6FCE-D16F-4CAE-BB6D-4C5D6C5F9F99}"/>
    <dgm:cxn modelId="{6E615C0D-75DA-4A01-BE71-4EC65DBB2308}" type="presOf" srcId="{09F7A67F-ABA1-4B34-B828-F308730EA826}" destId="{FF1B143D-C5F6-4141-BDCE-BC871F24EAFA}" srcOrd="0" destOrd="0" presId="urn:microsoft.com/office/officeart/2005/8/layout/orgChart1"/>
    <dgm:cxn modelId="{77FC0D57-0E91-49B0-B75A-284A32FC13A2}" type="presOf" srcId="{5DA1050B-14BA-47BC-B610-CE51E5383FD3}" destId="{383B6C7E-A61A-4FA8-8DD4-703667E20C00}" srcOrd="1" destOrd="0" presId="urn:microsoft.com/office/officeart/2005/8/layout/orgChart1"/>
    <dgm:cxn modelId="{5638130A-F6B3-4E05-B0D8-CCB2B44F7D94}" type="presOf" srcId="{7EE3EC5C-0D17-4099-A57F-CD70558512B5}" destId="{698FFBD1-0C7B-4116-A9E7-579BAAAA648A}" srcOrd="0" destOrd="0" presId="urn:microsoft.com/office/officeart/2005/8/layout/orgChart1"/>
    <dgm:cxn modelId="{1B93DBD9-8574-4993-82F7-D6E7636706FD}" type="presOf" srcId="{171ACFE7-E890-46D0-9AB8-E3668DA6EAE9}" destId="{B055D3A4-29D9-444A-8E2A-C5C5CBFE7063}" srcOrd="0" destOrd="0" presId="urn:microsoft.com/office/officeart/2005/8/layout/orgChart1"/>
    <dgm:cxn modelId="{5D966AD4-91F4-4B60-A7B7-8B3DBA0E7A19}" type="presOf" srcId="{AFFE10E8-09BD-465F-B567-CD462F80FE81}" destId="{579B5983-178A-4160-B36F-12E8418D1D3F}" srcOrd="0" destOrd="0" presId="urn:microsoft.com/office/officeart/2005/8/layout/orgChart1"/>
    <dgm:cxn modelId="{4932DDAB-65F1-41DB-8DA5-66B88C343209}" srcId="{10C0D6E2-2201-4D6F-9C5F-E40F622F1618}" destId="{60094F25-0154-422D-8D6D-25333B3E4C8F}" srcOrd="2" destOrd="0" parTransId="{AFFE10E8-09BD-465F-B567-CD462F80FE81}" sibTransId="{EA8C595F-6BF1-4C8B-9AFA-1CB1972DFE0B}"/>
    <dgm:cxn modelId="{E06506E5-9F5F-4415-AAB2-787AD3D06725}" type="presOf" srcId="{9BBC8F89-DE08-42B6-AD27-43367686A391}" destId="{C338613A-6AC0-4412-9BDE-C92F973E5B62}" srcOrd="1" destOrd="0" presId="urn:microsoft.com/office/officeart/2005/8/layout/orgChart1"/>
    <dgm:cxn modelId="{2D734AC1-FEC5-4E5E-9D04-FD565FB54C3B}" srcId="{B8B039EF-EF79-4199-9884-8BEE07F42BD4}" destId="{9BBC8F89-DE08-42B6-AD27-43367686A391}" srcOrd="3" destOrd="0" parTransId="{60C604FA-617E-48DD-AFAA-0A6A46A2CB03}" sibTransId="{27E219EC-5E64-4B70-9ECB-38A0369AB09A}"/>
    <dgm:cxn modelId="{02BA5F40-AA05-48EF-B50D-A4314123616A}" type="presOf" srcId="{71FD3BA3-6FF5-4359-B3D9-871103EB1418}" destId="{B8DEE279-DC99-4AFC-B85C-1CD9081BD242}" srcOrd="0" destOrd="0" presId="urn:microsoft.com/office/officeart/2005/8/layout/orgChart1"/>
    <dgm:cxn modelId="{46F12B90-2BFA-4EF7-925D-BBFECA60C01F}" type="presOf" srcId="{60C604FA-617E-48DD-AFAA-0A6A46A2CB03}" destId="{8F76FF80-20AC-4270-BF0C-41D65BC59637}" srcOrd="0" destOrd="0" presId="urn:microsoft.com/office/officeart/2005/8/layout/orgChart1"/>
    <dgm:cxn modelId="{D1808C89-45E9-4225-A495-0F3A380FDD52}" srcId="{5DA1050B-14BA-47BC-B610-CE51E5383FD3}" destId="{9DDE400E-EA1D-4E66-B979-A129E24E0234}" srcOrd="1" destOrd="0" parTransId="{10D8DF78-4D5A-4693-B9D7-4225A496760E}" sibTransId="{0D501456-E958-4A5E-A19A-D86996C74992}"/>
    <dgm:cxn modelId="{307A133C-C67E-4B65-9DAD-92752D99B7DA}" srcId="{10C0D6E2-2201-4D6F-9C5F-E40F622F1618}" destId="{5CE00333-6B7D-45BA-B314-D65E0AFA227B}" srcOrd="0" destOrd="0" parTransId="{472356CE-8DB8-4457-B253-94FB2A8E0F1F}" sibTransId="{329493E4-61D4-4A5A-B5F1-219678221AD0}"/>
    <dgm:cxn modelId="{7D40A1CA-FC88-49B6-890F-CC0A65005BC4}" type="presOf" srcId="{AF47EDED-78BA-401D-A96A-8B12306E1B5A}" destId="{FFA4CDDE-307D-403E-8161-741D6F93F333}" srcOrd="0" destOrd="0" presId="urn:microsoft.com/office/officeart/2005/8/layout/orgChart1"/>
    <dgm:cxn modelId="{53BA564C-DBAD-4CE3-B967-BD2E66DB9FD4}" type="presOf" srcId="{9DDE400E-EA1D-4E66-B979-A129E24E0234}" destId="{C27ECA21-2946-4CFF-92CD-17E543A36175}" srcOrd="0" destOrd="0" presId="urn:microsoft.com/office/officeart/2005/8/layout/orgChart1"/>
    <dgm:cxn modelId="{C2BD03CF-26BA-4305-9AB4-E8CF6FE7C1AB}" type="presOf" srcId="{60094F25-0154-422D-8D6D-25333B3E4C8F}" destId="{E2AC08D3-2CA4-46DD-94DA-D4FEC1E60480}" srcOrd="0" destOrd="0" presId="urn:microsoft.com/office/officeart/2005/8/layout/orgChart1"/>
    <dgm:cxn modelId="{919449C0-692A-4838-8A58-BC13297BBA2D}" type="presOf" srcId="{C1089BF7-BE58-487E-A638-7FFCC960A52C}" destId="{A9B87898-D163-4E7D-86AE-F356AB29CFB5}" srcOrd="0" destOrd="0" presId="urn:microsoft.com/office/officeart/2005/8/layout/orgChart1"/>
    <dgm:cxn modelId="{AD92ACC9-E0C6-421F-9601-020FC5E67D2B}" srcId="{10C0D6E2-2201-4D6F-9C5F-E40F622F1618}" destId="{6B26480F-7C04-49CE-8486-6CC409E63DC4}" srcOrd="3" destOrd="0" parTransId="{4B51D236-F86F-464A-8150-8154ACCE364F}" sibTransId="{32C7E93B-9B14-47A0-B892-478FF890434F}"/>
    <dgm:cxn modelId="{3D6AB4CD-7AFF-4187-94DC-746DD6C83FDB}" type="presOf" srcId="{60094F25-0154-422D-8D6D-25333B3E4C8F}" destId="{54FCB91E-A635-498F-A25C-69BA11866DE6}" srcOrd="1" destOrd="0" presId="urn:microsoft.com/office/officeart/2005/8/layout/orgChart1"/>
    <dgm:cxn modelId="{CBABB680-8C4C-4C6B-B85D-6F8D191D6123}" type="presOf" srcId="{5CE00333-6B7D-45BA-B314-D65E0AFA227B}" destId="{0295A4B8-8C4D-4949-9D0A-AF6A789DED4F}" srcOrd="1" destOrd="0" presId="urn:microsoft.com/office/officeart/2005/8/layout/orgChart1"/>
    <dgm:cxn modelId="{B0C20D05-C5FE-4F5F-B38B-890DC4FFD6F4}" type="presOf" srcId="{C1089BF7-BE58-487E-A638-7FFCC960A52C}" destId="{D0CAC3BD-26C1-41C8-8451-28C7099E3514}" srcOrd="1" destOrd="0" presId="urn:microsoft.com/office/officeart/2005/8/layout/orgChart1"/>
    <dgm:cxn modelId="{B8634B7E-BAA8-480B-8712-631E24DD4982}" type="presOf" srcId="{B7FA52B6-D390-42BC-A1E6-E4E7D2FC3E0D}" destId="{0EFCF929-12C9-4E5B-A0BE-13E0169F19CE}" srcOrd="0" destOrd="0" presId="urn:microsoft.com/office/officeart/2005/8/layout/orgChart1"/>
    <dgm:cxn modelId="{F1133913-40B5-4D78-9B4B-2D0A3726DBF9}" type="presOf" srcId="{6B26480F-7C04-49CE-8486-6CC409E63DC4}" destId="{ABF10063-5C4E-43A1-8002-80328DFE7340}" srcOrd="1" destOrd="0" presId="urn:microsoft.com/office/officeart/2005/8/layout/orgChart1"/>
    <dgm:cxn modelId="{8B339486-CD49-4DB0-98A1-9005776937F0}" type="presOf" srcId="{472356CE-8DB8-4457-B253-94FB2A8E0F1F}" destId="{28F4C73B-EDA2-40F3-B955-B5334B3B7C73}" srcOrd="0" destOrd="0" presId="urn:microsoft.com/office/officeart/2005/8/layout/orgChart1"/>
    <dgm:cxn modelId="{B0AC54A7-B615-42B1-A609-A656612C6CA4}" srcId="{9DDE400E-EA1D-4E66-B979-A129E24E0234}" destId="{71FD3BA3-6FF5-4359-B3D9-871103EB1418}" srcOrd="2" destOrd="0" parTransId="{171ACFE7-E890-46D0-9AB8-E3668DA6EAE9}" sibTransId="{BA345FFA-0B34-443A-8549-B5C5DD37EFD9}"/>
    <dgm:cxn modelId="{2A61CA21-B73D-4821-8CDD-370325404D3B}" type="presOf" srcId="{1AE874F7-BE34-4E82-95CA-19DBEF4B1078}" destId="{D29C7253-06A2-4708-B0D1-46B697174D3A}" srcOrd="0" destOrd="0" presId="urn:microsoft.com/office/officeart/2005/8/layout/orgChart1"/>
    <dgm:cxn modelId="{616E967F-5642-4206-8F0A-F7B4896EBFAD}" type="presOf" srcId="{9F53F497-18F3-4173-B316-EF623F04D3F7}" destId="{6C0F0449-1D8D-4BA2-828F-9E0E2948A544}" srcOrd="1" destOrd="0" presId="urn:microsoft.com/office/officeart/2005/8/layout/orgChart1"/>
    <dgm:cxn modelId="{DF326C83-F9A4-437D-BEDC-D2BE28CFEE02}" type="presOf" srcId="{11875414-4B24-4D26-B382-1D38C5E10713}" destId="{4F12C720-466D-41E1-9DA2-38912BA89F43}" srcOrd="0" destOrd="0" presId="urn:microsoft.com/office/officeart/2005/8/layout/orgChart1"/>
    <dgm:cxn modelId="{ACF2380C-EB3C-4F83-A678-79245F341B3F}" type="presOf" srcId="{C153FE72-71A6-480A-9E1B-B076E95FAC86}" destId="{AEF141FB-659C-4410-99A1-F8900ECD85F8}" srcOrd="0" destOrd="0" presId="urn:microsoft.com/office/officeart/2005/8/layout/orgChart1"/>
    <dgm:cxn modelId="{578CB96C-1480-47F0-A3C4-54597E4F3AA9}" type="presOf" srcId="{E3C0B362-7DDD-4BDB-9B4B-31CE459A28EE}" destId="{AED42A49-D0EF-48C0-A9DA-AF09DF709CD4}" srcOrd="0" destOrd="0" presId="urn:microsoft.com/office/officeart/2005/8/layout/orgChart1"/>
    <dgm:cxn modelId="{A6452135-02E1-4625-903E-491DE30F6D56}" type="presOf" srcId="{CF4CD9F5-69E4-4199-A31C-E72DAF632A84}" destId="{D929B734-0145-4E5C-A6CE-30C1585AF295}" srcOrd="0" destOrd="0" presId="urn:microsoft.com/office/officeart/2005/8/layout/orgChart1"/>
    <dgm:cxn modelId="{9E5B4E75-06D8-4694-9757-01F1773EA826}" srcId="{B7FA52B6-D390-42BC-A1E6-E4E7D2FC3E0D}" destId="{5DA1050B-14BA-47BC-B610-CE51E5383FD3}" srcOrd="0" destOrd="0" parTransId="{5CA19A12-615E-4916-9251-6B96AF31102E}" sibTransId="{E134D725-404E-43C8-8B1C-D3815DDE8309}"/>
    <dgm:cxn modelId="{8C59874E-E1D3-498A-A6F2-945393A0669A}" type="presOf" srcId="{679D608E-B88D-4337-9A6D-8F79CB4B8F61}" destId="{D28D6A02-69C6-4228-BD88-646F26417715}" srcOrd="1" destOrd="0" presId="urn:microsoft.com/office/officeart/2005/8/layout/orgChart1"/>
    <dgm:cxn modelId="{A64385C8-3B4A-45EC-ABAD-FF275748583D}" srcId="{5DA1050B-14BA-47BC-B610-CE51E5383FD3}" destId="{B8B039EF-EF79-4199-9884-8BEE07F42BD4}" srcOrd="0" destOrd="0" parTransId="{C153FE72-71A6-480A-9E1B-B076E95FAC86}" sibTransId="{27B7B6D9-19DA-4048-96D8-BB2B9AAF0C75}"/>
    <dgm:cxn modelId="{AB1DB818-2B36-41D5-A50B-60F6385E2F62}" type="presOf" srcId="{5DA1050B-14BA-47BC-B610-CE51E5383FD3}" destId="{BBD71EAE-5F07-486D-AE45-781CC160F5EB}" srcOrd="0" destOrd="0" presId="urn:microsoft.com/office/officeart/2005/8/layout/orgChart1"/>
    <dgm:cxn modelId="{1A0F63AD-2F04-44EE-B84D-EB80DA53D7F3}" type="presOf" srcId="{9DDE400E-EA1D-4E66-B979-A129E24E0234}" destId="{FEEB1166-9983-479C-B66C-750BE72FB4AF}" srcOrd="1" destOrd="0" presId="urn:microsoft.com/office/officeart/2005/8/layout/orgChart1"/>
    <dgm:cxn modelId="{D5398FC9-D923-4067-8053-A5F18AECBBE3}" type="presOf" srcId="{2F789077-82F1-4A59-B648-D21ABC7E3E9B}" destId="{41196AF4-A7A9-421F-A78B-62B92BBD9C50}" srcOrd="0" destOrd="0" presId="urn:microsoft.com/office/officeart/2005/8/layout/orgChart1"/>
    <dgm:cxn modelId="{1D538900-40C1-4234-BBE0-0EB132F4D46F}" srcId="{B8B039EF-EF79-4199-9884-8BEE07F42BD4}" destId="{679D608E-B88D-4337-9A6D-8F79CB4B8F61}" srcOrd="1" destOrd="0" parTransId="{E34D34CA-AC21-472C-BEAD-18019297A27B}" sibTransId="{740E1281-AA20-4E56-9455-A6D384832C08}"/>
    <dgm:cxn modelId="{AF5747B9-CA64-4035-B596-F7EC38E1669A}" type="presParOf" srcId="{0EFCF929-12C9-4E5B-A0BE-13E0169F19CE}" destId="{C4E9FF3C-0F5B-45E6-B141-2091B11E70A4}" srcOrd="0" destOrd="0" presId="urn:microsoft.com/office/officeart/2005/8/layout/orgChart1"/>
    <dgm:cxn modelId="{B255C4D7-F2F5-4649-ADC0-2C51C0F53F9A}" type="presParOf" srcId="{C4E9FF3C-0F5B-45E6-B141-2091B11E70A4}" destId="{AAD5CA32-51E1-471F-BEDD-B7CDDBFF4919}" srcOrd="0" destOrd="0" presId="urn:microsoft.com/office/officeart/2005/8/layout/orgChart1"/>
    <dgm:cxn modelId="{6C12F9FC-31AA-4619-9AF0-516F827BBEFF}" type="presParOf" srcId="{AAD5CA32-51E1-471F-BEDD-B7CDDBFF4919}" destId="{BBD71EAE-5F07-486D-AE45-781CC160F5EB}" srcOrd="0" destOrd="0" presId="urn:microsoft.com/office/officeart/2005/8/layout/orgChart1"/>
    <dgm:cxn modelId="{8C7E89E9-08DA-4AD9-A936-9741DF42D9AC}" type="presParOf" srcId="{AAD5CA32-51E1-471F-BEDD-B7CDDBFF4919}" destId="{383B6C7E-A61A-4FA8-8DD4-703667E20C00}" srcOrd="1" destOrd="0" presId="urn:microsoft.com/office/officeart/2005/8/layout/orgChart1"/>
    <dgm:cxn modelId="{A40E7FE3-184E-47B3-8AC0-69B1A59A6EC7}" type="presParOf" srcId="{C4E9FF3C-0F5B-45E6-B141-2091B11E70A4}" destId="{A5386FD0-A16D-499E-AB68-0DA80D315BD3}" srcOrd="1" destOrd="0" presId="urn:microsoft.com/office/officeart/2005/8/layout/orgChart1"/>
    <dgm:cxn modelId="{7B56C061-1382-4311-81FB-5B436A6F136F}" type="presParOf" srcId="{A5386FD0-A16D-499E-AB68-0DA80D315BD3}" destId="{AEF141FB-659C-4410-99A1-F8900ECD85F8}" srcOrd="0" destOrd="0" presId="urn:microsoft.com/office/officeart/2005/8/layout/orgChart1"/>
    <dgm:cxn modelId="{C83A643C-F847-456C-9F8E-D091C1E2E32C}" type="presParOf" srcId="{A5386FD0-A16D-499E-AB68-0DA80D315BD3}" destId="{4907EACC-7F15-4EEF-9F35-09D709D61D17}" srcOrd="1" destOrd="0" presId="urn:microsoft.com/office/officeart/2005/8/layout/orgChart1"/>
    <dgm:cxn modelId="{EA7C703A-7FA4-40EE-A498-B7732F6D7847}" type="presParOf" srcId="{4907EACC-7F15-4EEF-9F35-09D709D61D17}" destId="{D6501C9C-8426-4732-9057-7CF15AC9A9D2}" srcOrd="0" destOrd="0" presId="urn:microsoft.com/office/officeart/2005/8/layout/orgChart1"/>
    <dgm:cxn modelId="{124148C7-346F-40A4-9693-89BCAAB3CAA5}" type="presParOf" srcId="{D6501C9C-8426-4732-9057-7CF15AC9A9D2}" destId="{3D74D15D-B016-4FAF-8CEE-16C6084B4FD0}" srcOrd="0" destOrd="0" presId="urn:microsoft.com/office/officeart/2005/8/layout/orgChart1"/>
    <dgm:cxn modelId="{679127FD-94F9-4ABE-A789-CAE9790A7D4B}" type="presParOf" srcId="{D6501C9C-8426-4732-9057-7CF15AC9A9D2}" destId="{E6BD8653-9404-4268-8BE8-BD7C40D71211}" srcOrd="1" destOrd="0" presId="urn:microsoft.com/office/officeart/2005/8/layout/orgChart1"/>
    <dgm:cxn modelId="{1171EDE4-64C0-49EF-9F5A-93E7DDBF1B36}" type="presParOf" srcId="{4907EACC-7F15-4EEF-9F35-09D709D61D17}" destId="{59CFAE88-E5A8-4C78-8553-692FB6B85F19}" srcOrd="1" destOrd="0" presId="urn:microsoft.com/office/officeart/2005/8/layout/orgChart1"/>
    <dgm:cxn modelId="{CD82241A-A70D-4E5E-84A9-EECBFE04E55E}" type="presParOf" srcId="{59CFAE88-E5A8-4C78-8553-692FB6B85F19}" destId="{AED42A49-D0EF-48C0-A9DA-AF09DF709CD4}" srcOrd="0" destOrd="0" presId="urn:microsoft.com/office/officeart/2005/8/layout/orgChart1"/>
    <dgm:cxn modelId="{6FDDF93D-0208-4676-AC6C-57DC239C1573}" type="presParOf" srcId="{59CFAE88-E5A8-4C78-8553-692FB6B85F19}" destId="{695130D5-9C53-47E6-A2A9-C3B3E266ABDB}" srcOrd="1" destOrd="0" presId="urn:microsoft.com/office/officeart/2005/8/layout/orgChart1"/>
    <dgm:cxn modelId="{7763D2FE-925B-4441-8CB3-3294F5FFA644}" type="presParOf" srcId="{695130D5-9C53-47E6-A2A9-C3B3E266ABDB}" destId="{F4103A11-0BB8-4A37-8FC0-D314491019A8}" srcOrd="0" destOrd="0" presId="urn:microsoft.com/office/officeart/2005/8/layout/orgChart1"/>
    <dgm:cxn modelId="{03A47F41-B3D1-4AA9-AE1D-1CD69F41C460}" type="presParOf" srcId="{F4103A11-0BB8-4A37-8FC0-D314491019A8}" destId="{FFA4CDDE-307D-403E-8161-741D6F93F333}" srcOrd="0" destOrd="0" presId="urn:microsoft.com/office/officeart/2005/8/layout/orgChart1"/>
    <dgm:cxn modelId="{25A4659D-2361-4C91-BE55-0794BFB05C4B}" type="presParOf" srcId="{F4103A11-0BB8-4A37-8FC0-D314491019A8}" destId="{97D14E0D-C694-4238-BFD3-BD251A548A80}" srcOrd="1" destOrd="0" presId="urn:microsoft.com/office/officeart/2005/8/layout/orgChart1"/>
    <dgm:cxn modelId="{DF353DDA-2526-4DE9-9466-C1EEE817FFA9}" type="presParOf" srcId="{695130D5-9C53-47E6-A2A9-C3B3E266ABDB}" destId="{E85FB7D9-175C-4581-8900-CDCD6C8CEE42}" srcOrd="1" destOrd="0" presId="urn:microsoft.com/office/officeart/2005/8/layout/orgChart1"/>
    <dgm:cxn modelId="{21A0C378-E139-4C63-9B3F-3B3D8E1D1173}" type="presParOf" srcId="{695130D5-9C53-47E6-A2A9-C3B3E266ABDB}" destId="{BD54DC15-4E78-4EFB-9E57-2B2F448B2C38}" srcOrd="2" destOrd="0" presId="urn:microsoft.com/office/officeart/2005/8/layout/orgChart1"/>
    <dgm:cxn modelId="{C809CE7A-3993-4AEF-8B47-D53ACA70A651}" type="presParOf" srcId="{59CFAE88-E5A8-4C78-8553-692FB6B85F19}" destId="{73F02DED-8AC8-4E8F-AD84-62E3C18AFC29}" srcOrd="2" destOrd="0" presId="urn:microsoft.com/office/officeart/2005/8/layout/orgChart1"/>
    <dgm:cxn modelId="{16D340EB-3AD1-4943-ADE6-C570EEAAAF7D}" type="presParOf" srcId="{59CFAE88-E5A8-4C78-8553-692FB6B85F19}" destId="{A0BC09D1-D455-4E0D-B8F2-33C908D015FF}" srcOrd="3" destOrd="0" presId="urn:microsoft.com/office/officeart/2005/8/layout/orgChart1"/>
    <dgm:cxn modelId="{524F6E54-B2F9-44BE-BC10-50F6A531D49B}" type="presParOf" srcId="{A0BC09D1-D455-4E0D-B8F2-33C908D015FF}" destId="{D5E936BF-942B-4F6F-A11F-DC9B26C8AB90}" srcOrd="0" destOrd="0" presId="urn:microsoft.com/office/officeart/2005/8/layout/orgChart1"/>
    <dgm:cxn modelId="{ED420BAD-C6E2-42B9-9EB0-EC3C0D50784E}" type="presParOf" srcId="{D5E936BF-942B-4F6F-A11F-DC9B26C8AB90}" destId="{1739173A-532F-4CD6-82D4-66ECDC4F7E6D}" srcOrd="0" destOrd="0" presId="urn:microsoft.com/office/officeart/2005/8/layout/orgChart1"/>
    <dgm:cxn modelId="{1B8F7C31-66A9-4AC9-943B-0CEC40680233}" type="presParOf" srcId="{D5E936BF-942B-4F6F-A11F-DC9B26C8AB90}" destId="{D28D6A02-69C6-4228-BD88-646F26417715}" srcOrd="1" destOrd="0" presId="urn:microsoft.com/office/officeart/2005/8/layout/orgChart1"/>
    <dgm:cxn modelId="{0D908E97-3729-4955-8E73-B5FF70731352}" type="presParOf" srcId="{A0BC09D1-D455-4E0D-B8F2-33C908D015FF}" destId="{1AE2CCDD-600F-48DB-88F5-3FCA89F35F87}" srcOrd="1" destOrd="0" presId="urn:microsoft.com/office/officeart/2005/8/layout/orgChart1"/>
    <dgm:cxn modelId="{4C1B0FC7-9F46-436E-AD57-A79B0134DB55}" type="presParOf" srcId="{A0BC09D1-D455-4E0D-B8F2-33C908D015FF}" destId="{55BA40BF-C8C5-4004-BD80-7919B0F76EEA}" srcOrd="2" destOrd="0" presId="urn:microsoft.com/office/officeart/2005/8/layout/orgChart1"/>
    <dgm:cxn modelId="{C868A773-08F1-4D71-9493-95E8993C7147}" type="presParOf" srcId="{59CFAE88-E5A8-4C78-8553-692FB6B85F19}" destId="{534EEEAE-3640-404D-8E8E-914045FD3F79}" srcOrd="4" destOrd="0" presId="urn:microsoft.com/office/officeart/2005/8/layout/orgChart1"/>
    <dgm:cxn modelId="{B91E2918-3BC0-41AC-BAC6-99E832C4EE8E}" type="presParOf" srcId="{59CFAE88-E5A8-4C78-8553-692FB6B85F19}" destId="{B4ABEF4F-E67A-416F-B77B-54D3441112DE}" srcOrd="5" destOrd="0" presId="urn:microsoft.com/office/officeart/2005/8/layout/orgChart1"/>
    <dgm:cxn modelId="{05889F23-75FC-4ECF-9BD2-268B705B846E}" type="presParOf" srcId="{B4ABEF4F-E67A-416F-B77B-54D3441112DE}" destId="{CC505580-A747-44BB-A504-5FB1BDE82B88}" srcOrd="0" destOrd="0" presId="urn:microsoft.com/office/officeart/2005/8/layout/orgChart1"/>
    <dgm:cxn modelId="{45D87854-AE7E-4B7F-B952-B1400B32D8CA}" type="presParOf" srcId="{CC505580-A747-44BB-A504-5FB1BDE82B88}" destId="{6F0E0BCA-B6F7-4C1A-B450-2FB5CEA41EBD}" srcOrd="0" destOrd="0" presId="urn:microsoft.com/office/officeart/2005/8/layout/orgChart1"/>
    <dgm:cxn modelId="{B938D2CC-7F94-46FF-8DCD-6397CA3014D9}" type="presParOf" srcId="{CC505580-A747-44BB-A504-5FB1BDE82B88}" destId="{6C0F0449-1D8D-4BA2-828F-9E0E2948A544}" srcOrd="1" destOrd="0" presId="urn:microsoft.com/office/officeart/2005/8/layout/orgChart1"/>
    <dgm:cxn modelId="{7F3118DF-7465-4E0B-B7DC-3B9CC65FE2B9}" type="presParOf" srcId="{B4ABEF4F-E67A-416F-B77B-54D3441112DE}" destId="{D4E9A879-3B79-4E41-936B-FFE98F135FF5}" srcOrd="1" destOrd="0" presId="urn:microsoft.com/office/officeart/2005/8/layout/orgChart1"/>
    <dgm:cxn modelId="{9A0F10E2-5823-4B5A-A73B-724272B76250}" type="presParOf" srcId="{B4ABEF4F-E67A-416F-B77B-54D3441112DE}" destId="{9CFB082D-0D5C-48C7-91DF-A6E629BD8549}" srcOrd="2" destOrd="0" presId="urn:microsoft.com/office/officeart/2005/8/layout/orgChart1"/>
    <dgm:cxn modelId="{532D6098-C5AE-45D8-BA19-C11511F32F27}" type="presParOf" srcId="{59CFAE88-E5A8-4C78-8553-692FB6B85F19}" destId="{8F76FF80-20AC-4270-BF0C-41D65BC59637}" srcOrd="6" destOrd="0" presId="urn:microsoft.com/office/officeart/2005/8/layout/orgChart1"/>
    <dgm:cxn modelId="{A13B71CA-CA94-4A84-857A-7198FD52BF70}" type="presParOf" srcId="{59CFAE88-E5A8-4C78-8553-692FB6B85F19}" destId="{8EDF1D69-229B-4E42-B1CD-C6F4067B56C7}" srcOrd="7" destOrd="0" presId="urn:microsoft.com/office/officeart/2005/8/layout/orgChart1"/>
    <dgm:cxn modelId="{D72BC55B-86BA-4973-90FE-0E4B7623A5C5}" type="presParOf" srcId="{8EDF1D69-229B-4E42-B1CD-C6F4067B56C7}" destId="{32599B23-C051-443E-8039-B6C64307D12A}" srcOrd="0" destOrd="0" presId="urn:microsoft.com/office/officeart/2005/8/layout/orgChart1"/>
    <dgm:cxn modelId="{AF6B972C-C636-42B0-9AB3-C35F348D3C0E}" type="presParOf" srcId="{32599B23-C051-443E-8039-B6C64307D12A}" destId="{076B3460-E515-4541-AD69-2CF6FFB7EEE5}" srcOrd="0" destOrd="0" presId="urn:microsoft.com/office/officeart/2005/8/layout/orgChart1"/>
    <dgm:cxn modelId="{2972698A-8C8A-4ED5-98B3-745ECB6B7C56}" type="presParOf" srcId="{32599B23-C051-443E-8039-B6C64307D12A}" destId="{C338613A-6AC0-4412-9BDE-C92F973E5B62}" srcOrd="1" destOrd="0" presId="urn:microsoft.com/office/officeart/2005/8/layout/orgChart1"/>
    <dgm:cxn modelId="{F1109FA2-9B99-4E1C-A3BF-3D8661B8B1F3}" type="presParOf" srcId="{8EDF1D69-229B-4E42-B1CD-C6F4067B56C7}" destId="{46FED65F-288A-4DCF-9AF0-13C7FE20DB11}" srcOrd="1" destOrd="0" presId="urn:microsoft.com/office/officeart/2005/8/layout/orgChart1"/>
    <dgm:cxn modelId="{1F465129-8C5C-40CE-8BA3-AD5DA1300134}" type="presParOf" srcId="{8EDF1D69-229B-4E42-B1CD-C6F4067B56C7}" destId="{9DC2F094-7358-4167-A44D-35771C3C27CE}" srcOrd="2" destOrd="0" presId="urn:microsoft.com/office/officeart/2005/8/layout/orgChart1"/>
    <dgm:cxn modelId="{277ECAE5-3CE9-4957-9EFA-9A72E4738B3D}" type="presParOf" srcId="{4907EACC-7F15-4EEF-9F35-09D709D61D17}" destId="{C4CBF9EF-5D33-4ED7-ADD9-17F32E2FC41B}" srcOrd="2" destOrd="0" presId="urn:microsoft.com/office/officeart/2005/8/layout/orgChart1"/>
    <dgm:cxn modelId="{2FF03AB5-6EFF-44BA-9169-2120A6C45F79}" type="presParOf" srcId="{A5386FD0-A16D-499E-AB68-0DA80D315BD3}" destId="{DDED6A03-96FF-40B9-BC27-26DC4650D251}" srcOrd="2" destOrd="0" presId="urn:microsoft.com/office/officeart/2005/8/layout/orgChart1"/>
    <dgm:cxn modelId="{98F6C048-A984-4223-A979-3A3545063023}" type="presParOf" srcId="{A5386FD0-A16D-499E-AB68-0DA80D315BD3}" destId="{9C3BD76F-0651-45E6-BDC5-1F7E54733ADB}" srcOrd="3" destOrd="0" presId="urn:microsoft.com/office/officeart/2005/8/layout/orgChart1"/>
    <dgm:cxn modelId="{8DAC8DD0-8AC0-4B79-A731-2699C04A6382}" type="presParOf" srcId="{9C3BD76F-0651-45E6-BDC5-1F7E54733ADB}" destId="{DAE44C69-FFC7-4D34-85DA-799594FC2F2B}" srcOrd="0" destOrd="0" presId="urn:microsoft.com/office/officeart/2005/8/layout/orgChart1"/>
    <dgm:cxn modelId="{392E6C73-9309-4CE6-880C-660AAF35C0CD}" type="presParOf" srcId="{DAE44C69-FFC7-4D34-85DA-799594FC2F2B}" destId="{C27ECA21-2946-4CFF-92CD-17E543A36175}" srcOrd="0" destOrd="0" presId="urn:microsoft.com/office/officeart/2005/8/layout/orgChart1"/>
    <dgm:cxn modelId="{BD1CD2BE-1ED8-42A2-938B-7C516E1BAC22}" type="presParOf" srcId="{DAE44C69-FFC7-4D34-85DA-799594FC2F2B}" destId="{FEEB1166-9983-479C-B66C-750BE72FB4AF}" srcOrd="1" destOrd="0" presId="urn:microsoft.com/office/officeart/2005/8/layout/orgChart1"/>
    <dgm:cxn modelId="{557755A1-D119-4292-AFE7-1843F8AB707A}" type="presParOf" srcId="{9C3BD76F-0651-45E6-BDC5-1F7E54733ADB}" destId="{A5037B3C-AB57-4CA0-B653-239B8714CE47}" srcOrd="1" destOrd="0" presId="urn:microsoft.com/office/officeart/2005/8/layout/orgChart1"/>
    <dgm:cxn modelId="{71BC80B7-258D-45FF-878E-F2AB7C34318A}" type="presParOf" srcId="{A5037B3C-AB57-4CA0-B653-239B8714CE47}" destId="{4F12C720-466D-41E1-9DA2-38912BA89F43}" srcOrd="0" destOrd="0" presId="urn:microsoft.com/office/officeart/2005/8/layout/orgChart1"/>
    <dgm:cxn modelId="{1F4A4BDF-E111-40C4-9BCF-25BCE3EAC95F}" type="presParOf" srcId="{A5037B3C-AB57-4CA0-B653-239B8714CE47}" destId="{D558D02A-AC57-4F5D-B7FA-8482EC52D117}" srcOrd="1" destOrd="0" presId="urn:microsoft.com/office/officeart/2005/8/layout/orgChart1"/>
    <dgm:cxn modelId="{EE42A12F-5B65-4AB9-BF5D-F69A73B8416F}" type="presParOf" srcId="{D558D02A-AC57-4F5D-B7FA-8482EC52D117}" destId="{CA6ADE99-DC1B-49EE-95E1-643FBF5EA407}" srcOrd="0" destOrd="0" presId="urn:microsoft.com/office/officeart/2005/8/layout/orgChart1"/>
    <dgm:cxn modelId="{55E8C6C8-4DFC-4874-9A4C-58778314699D}" type="presParOf" srcId="{CA6ADE99-DC1B-49EE-95E1-643FBF5EA407}" destId="{D29C7253-06A2-4708-B0D1-46B697174D3A}" srcOrd="0" destOrd="0" presId="urn:microsoft.com/office/officeart/2005/8/layout/orgChart1"/>
    <dgm:cxn modelId="{9520029C-CDC8-4DB2-9961-65664756CD33}" type="presParOf" srcId="{CA6ADE99-DC1B-49EE-95E1-643FBF5EA407}" destId="{EE4ABD30-1286-4944-8957-51475745BB66}" srcOrd="1" destOrd="0" presId="urn:microsoft.com/office/officeart/2005/8/layout/orgChart1"/>
    <dgm:cxn modelId="{8CEAE641-D3A6-45F9-84C3-CE830BA33B41}" type="presParOf" srcId="{D558D02A-AC57-4F5D-B7FA-8482EC52D117}" destId="{140ADD72-DE99-4CBB-901E-11003BE47472}" srcOrd="1" destOrd="0" presId="urn:microsoft.com/office/officeart/2005/8/layout/orgChart1"/>
    <dgm:cxn modelId="{A7B406A4-7E40-447A-AE69-BD8D826A2030}" type="presParOf" srcId="{D558D02A-AC57-4F5D-B7FA-8482EC52D117}" destId="{C940157E-60E0-4ACF-8D2C-3F6AF6922A3B}" srcOrd="2" destOrd="0" presId="urn:microsoft.com/office/officeart/2005/8/layout/orgChart1"/>
    <dgm:cxn modelId="{DE64C9CC-FBAC-4168-A3EF-F84A0AED9D7E}" type="presParOf" srcId="{A5037B3C-AB57-4CA0-B653-239B8714CE47}" destId="{698FFBD1-0C7B-4116-A9E7-579BAAAA648A}" srcOrd="2" destOrd="0" presId="urn:microsoft.com/office/officeart/2005/8/layout/orgChart1"/>
    <dgm:cxn modelId="{C61FEE57-5FB1-458F-A858-229C4E43D15D}" type="presParOf" srcId="{A5037B3C-AB57-4CA0-B653-239B8714CE47}" destId="{856C2D54-E481-4FE9-BB0C-50EB15A00CF1}" srcOrd="3" destOrd="0" presId="urn:microsoft.com/office/officeart/2005/8/layout/orgChart1"/>
    <dgm:cxn modelId="{D5DDE46C-C6BF-408F-95E4-5B3CC0319888}" type="presParOf" srcId="{856C2D54-E481-4FE9-BB0C-50EB15A00CF1}" destId="{9F9BCDF8-3F6C-479E-AC48-03ECBC7EF564}" srcOrd="0" destOrd="0" presId="urn:microsoft.com/office/officeart/2005/8/layout/orgChart1"/>
    <dgm:cxn modelId="{3F308B8A-E0A7-43C2-AEE9-EB8CC1F4076D}" type="presParOf" srcId="{9F9BCDF8-3F6C-479E-AC48-03ECBC7EF564}" destId="{B387B851-5188-4E5D-8CDD-9D1FDFF09364}" srcOrd="0" destOrd="0" presId="urn:microsoft.com/office/officeart/2005/8/layout/orgChart1"/>
    <dgm:cxn modelId="{06FA544E-D995-4874-9598-BAAD73B5E3EB}" type="presParOf" srcId="{9F9BCDF8-3F6C-479E-AC48-03ECBC7EF564}" destId="{F69EAD3B-5523-46E9-A3F2-CB5053156D76}" srcOrd="1" destOrd="0" presId="urn:microsoft.com/office/officeart/2005/8/layout/orgChart1"/>
    <dgm:cxn modelId="{B0DB2E8D-533E-4BD1-91BE-F26BADF0396C}" type="presParOf" srcId="{856C2D54-E481-4FE9-BB0C-50EB15A00CF1}" destId="{E5542910-2AFD-48B1-8CFF-5B6294CA1E41}" srcOrd="1" destOrd="0" presId="urn:microsoft.com/office/officeart/2005/8/layout/orgChart1"/>
    <dgm:cxn modelId="{4FC58871-12E4-4B88-8988-D388893AFD6E}" type="presParOf" srcId="{856C2D54-E481-4FE9-BB0C-50EB15A00CF1}" destId="{51615CD8-688F-47F9-B2DE-A2FE9E281D60}" srcOrd="2" destOrd="0" presId="urn:microsoft.com/office/officeart/2005/8/layout/orgChart1"/>
    <dgm:cxn modelId="{56C43071-DBD5-440C-9705-B4B15328E283}" type="presParOf" srcId="{A5037B3C-AB57-4CA0-B653-239B8714CE47}" destId="{B055D3A4-29D9-444A-8E2A-C5C5CBFE7063}" srcOrd="4" destOrd="0" presId="urn:microsoft.com/office/officeart/2005/8/layout/orgChart1"/>
    <dgm:cxn modelId="{E3C0CA95-7D90-4D60-B3EF-301A2BF34D1E}" type="presParOf" srcId="{A5037B3C-AB57-4CA0-B653-239B8714CE47}" destId="{A1E6B9AE-4345-4CBC-B410-EC29C65BCC63}" srcOrd="5" destOrd="0" presId="urn:microsoft.com/office/officeart/2005/8/layout/orgChart1"/>
    <dgm:cxn modelId="{47B27EA2-EDAD-4A93-A165-F962EE13BE2F}" type="presParOf" srcId="{A1E6B9AE-4345-4CBC-B410-EC29C65BCC63}" destId="{B3351211-4F30-4187-B124-B2CC8E080FD8}" srcOrd="0" destOrd="0" presId="urn:microsoft.com/office/officeart/2005/8/layout/orgChart1"/>
    <dgm:cxn modelId="{F56A86DA-AEC4-449D-B40E-B912A70A5D5A}" type="presParOf" srcId="{B3351211-4F30-4187-B124-B2CC8E080FD8}" destId="{B8DEE279-DC99-4AFC-B85C-1CD9081BD242}" srcOrd="0" destOrd="0" presId="urn:microsoft.com/office/officeart/2005/8/layout/orgChart1"/>
    <dgm:cxn modelId="{4D9A2923-7DDC-456C-A8C6-A496831CC827}" type="presParOf" srcId="{B3351211-4F30-4187-B124-B2CC8E080FD8}" destId="{97FB618A-31CC-436D-9F9B-9B10FE29152C}" srcOrd="1" destOrd="0" presId="urn:microsoft.com/office/officeart/2005/8/layout/orgChart1"/>
    <dgm:cxn modelId="{F242B0AA-13AB-4D5A-BAC5-38406FE053B8}" type="presParOf" srcId="{A1E6B9AE-4345-4CBC-B410-EC29C65BCC63}" destId="{6605057F-54CD-4297-BA43-9D9627EECE33}" srcOrd="1" destOrd="0" presId="urn:microsoft.com/office/officeart/2005/8/layout/orgChart1"/>
    <dgm:cxn modelId="{46A65D5E-4360-408F-BA92-B0E218B5D1B9}" type="presParOf" srcId="{A1E6B9AE-4345-4CBC-B410-EC29C65BCC63}" destId="{868AB041-02F4-46C2-BEDC-5B269345BD2A}" srcOrd="2" destOrd="0" presId="urn:microsoft.com/office/officeart/2005/8/layout/orgChart1"/>
    <dgm:cxn modelId="{CBF1973F-ECF1-4E9E-ABC3-14EB6D9B9F93}" type="presParOf" srcId="{A5037B3C-AB57-4CA0-B653-239B8714CE47}" destId="{D929B734-0145-4E5C-A6CE-30C1585AF295}" srcOrd="6" destOrd="0" presId="urn:microsoft.com/office/officeart/2005/8/layout/orgChart1"/>
    <dgm:cxn modelId="{28B363FE-984F-4C32-A270-FB349C7505D4}" type="presParOf" srcId="{A5037B3C-AB57-4CA0-B653-239B8714CE47}" destId="{F2167FBF-40AD-4C19-A61E-8631217E4A9B}" srcOrd="7" destOrd="0" presId="urn:microsoft.com/office/officeart/2005/8/layout/orgChart1"/>
    <dgm:cxn modelId="{60E6841B-3A82-464F-B9DA-531125560951}" type="presParOf" srcId="{F2167FBF-40AD-4C19-A61E-8631217E4A9B}" destId="{37684F7E-8EEA-4637-B6ED-6628128F9B5E}" srcOrd="0" destOrd="0" presId="urn:microsoft.com/office/officeart/2005/8/layout/orgChart1"/>
    <dgm:cxn modelId="{A889CC95-EA89-4F5B-B120-CD78217FAE42}" type="presParOf" srcId="{37684F7E-8EEA-4637-B6ED-6628128F9B5E}" destId="{DA232095-1109-4820-A061-7E8A22ED142D}" srcOrd="0" destOrd="0" presId="urn:microsoft.com/office/officeart/2005/8/layout/orgChart1"/>
    <dgm:cxn modelId="{6DCBB29C-5EF0-49CC-9EB8-2FABD553AD6D}" type="presParOf" srcId="{37684F7E-8EEA-4637-B6ED-6628128F9B5E}" destId="{1001684E-1579-4CD0-B2FB-E80BD67ED4F8}" srcOrd="1" destOrd="0" presId="urn:microsoft.com/office/officeart/2005/8/layout/orgChart1"/>
    <dgm:cxn modelId="{2B2A1806-FDFA-48B1-8999-22DB989CA3B1}" type="presParOf" srcId="{F2167FBF-40AD-4C19-A61E-8631217E4A9B}" destId="{C5492E83-45D9-4EFA-AD0E-46A23728DCDB}" srcOrd="1" destOrd="0" presId="urn:microsoft.com/office/officeart/2005/8/layout/orgChart1"/>
    <dgm:cxn modelId="{9D2961A8-A0C6-4FCF-A788-936A74CE84ED}" type="presParOf" srcId="{F2167FBF-40AD-4C19-A61E-8631217E4A9B}" destId="{E2D7734A-6A68-4291-B349-CF42ECD12183}" srcOrd="2" destOrd="0" presId="urn:microsoft.com/office/officeart/2005/8/layout/orgChart1"/>
    <dgm:cxn modelId="{04457A11-1A08-4F79-844C-27905B33FD6C}" type="presParOf" srcId="{9C3BD76F-0651-45E6-BDC5-1F7E54733ADB}" destId="{F703F981-58F6-4D2D-B19D-D8F681CBFE69}" srcOrd="2" destOrd="0" presId="urn:microsoft.com/office/officeart/2005/8/layout/orgChart1"/>
    <dgm:cxn modelId="{79642E79-7579-4C17-A9BF-E1B43691B38E}" type="presParOf" srcId="{A5386FD0-A16D-499E-AB68-0DA80D315BD3}" destId="{FF1B143D-C5F6-4141-BDCE-BC871F24EAFA}" srcOrd="4" destOrd="0" presId="urn:microsoft.com/office/officeart/2005/8/layout/orgChart1"/>
    <dgm:cxn modelId="{516776C1-11EC-40F8-9FC0-678B61357385}" type="presParOf" srcId="{A5386FD0-A16D-499E-AB68-0DA80D315BD3}" destId="{55C8E82C-0739-45BA-AFA5-18A22A854238}" srcOrd="5" destOrd="0" presId="urn:microsoft.com/office/officeart/2005/8/layout/orgChart1"/>
    <dgm:cxn modelId="{2294868A-B534-452A-93BA-836E8D7FAE7D}" type="presParOf" srcId="{55C8E82C-0739-45BA-AFA5-18A22A854238}" destId="{418168A2-85D9-4911-BA00-E9C39D2E3473}" srcOrd="0" destOrd="0" presId="urn:microsoft.com/office/officeart/2005/8/layout/orgChart1"/>
    <dgm:cxn modelId="{9EBFD274-6756-49DA-9F23-DFCEDC49EB1A}" type="presParOf" srcId="{418168A2-85D9-4911-BA00-E9C39D2E3473}" destId="{C593BCE8-1582-483C-A456-D1C0B61518A3}" srcOrd="0" destOrd="0" presId="urn:microsoft.com/office/officeart/2005/8/layout/orgChart1"/>
    <dgm:cxn modelId="{A0D817E0-5E35-4954-A9BC-FF9CA439C568}" type="presParOf" srcId="{418168A2-85D9-4911-BA00-E9C39D2E3473}" destId="{AC34ABCC-71E7-436E-9AA6-1B55832478C1}" srcOrd="1" destOrd="0" presId="urn:microsoft.com/office/officeart/2005/8/layout/orgChart1"/>
    <dgm:cxn modelId="{8BDF736B-B108-45C4-96DD-3BDD39DB9E2B}" type="presParOf" srcId="{55C8E82C-0739-45BA-AFA5-18A22A854238}" destId="{CB392F5D-325C-415C-A58F-B19EC5701DF2}" srcOrd="1" destOrd="0" presId="urn:microsoft.com/office/officeart/2005/8/layout/orgChart1"/>
    <dgm:cxn modelId="{591AE0A6-466B-42BE-8CE3-4EB59E6E2C0A}" type="presParOf" srcId="{CB392F5D-325C-415C-A58F-B19EC5701DF2}" destId="{28F4C73B-EDA2-40F3-B955-B5334B3B7C73}" srcOrd="0" destOrd="0" presId="urn:microsoft.com/office/officeart/2005/8/layout/orgChart1"/>
    <dgm:cxn modelId="{C5F914B6-9478-4278-A874-08362206303B}" type="presParOf" srcId="{CB392F5D-325C-415C-A58F-B19EC5701DF2}" destId="{746B7D14-A9B1-42FE-A9DD-36CA44E7FBBB}" srcOrd="1" destOrd="0" presId="urn:microsoft.com/office/officeart/2005/8/layout/orgChart1"/>
    <dgm:cxn modelId="{27F5AEF7-01B6-4E1F-82F0-A5012D0F819E}" type="presParOf" srcId="{746B7D14-A9B1-42FE-A9DD-36CA44E7FBBB}" destId="{5ABD2E26-0BD1-4465-B304-F8570271DAB8}" srcOrd="0" destOrd="0" presId="urn:microsoft.com/office/officeart/2005/8/layout/orgChart1"/>
    <dgm:cxn modelId="{F5B3ED1E-2B9C-487A-A692-50B49EAEC9A6}" type="presParOf" srcId="{5ABD2E26-0BD1-4465-B304-F8570271DAB8}" destId="{F1260446-AFD4-4BD2-A2B1-2F8B77B76E54}" srcOrd="0" destOrd="0" presId="urn:microsoft.com/office/officeart/2005/8/layout/orgChart1"/>
    <dgm:cxn modelId="{7C734A8E-2460-41E8-82C6-0EB00B2AFD78}" type="presParOf" srcId="{5ABD2E26-0BD1-4465-B304-F8570271DAB8}" destId="{0295A4B8-8C4D-4949-9D0A-AF6A789DED4F}" srcOrd="1" destOrd="0" presId="urn:microsoft.com/office/officeart/2005/8/layout/orgChart1"/>
    <dgm:cxn modelId="{753D33D2-9D69-4227-A0FA-87B607E6609D}" type="presParOf" srcId="{746B7D14-A9B1-42FE-A9DD-36CA44E7FBBB}" destId="{EA2533EC-8007-43B3-B0D8-8075D402FA81}" srcOrd="1" destOrd="0" presId="urn:microsoft.com/office/officeart/2005/8/layout/orgChart1"/>
    <dgm:cxn modelId="{555E1D9D-8B9E-45F2-8141-4C4D5212A178}" type="presParOf" srcId="{746B7D14-A9B1-42FE-A9DD-36CA44E7FBBB}" destId="{23F1D109-3668-4F0B-949E-323A2AB1E945}" srcOrd="2" destOrd="0" presId="urn:microsoft.com/office/officeart/2005/8/layout/orgChart1"/>
    <dgm:cxn modelId="{B9A7ACDE-DF9A-45DF-8405-9E80B3831B5F}" type="presParOf" srcId="{CB392F5D-325C-415C-A58F-B19EC5701DF2}" destId="{41196AF4-A7A9-421F-A78B-62B92BBD9C50}" srcOrd="2" destOrd="0" presId="urn:microsoft.com/office/officeart/2005/8/layout/orgChart1"/>
    <dgm:cxn modelId="{BB8708BB-E708-4AE6-92A2-15ED13BE0139}" type="presParOf" srcId="{CB392F5D-325C-415C-A58F-B19EC5701DF2}" destId="{3FF58649-7DD3-4D8B-8E01-73926D231063}" srcOrd="3" destOrd="0" presId="urn:microsoft.com/office/officeart/2005/8/layout/orgChart1"/>
    <dgm:cxn modelId="{B5F46167-EEB4-4563-9D92-D3ECDD34906E}" type="presParOf" srcId="{3FF58649-7DD3-4D8B-8E01-73926D231063}" destId="{FC5D7E25-890F-4B55-A560-247292CC8DA6}" srcOrd="0" destOrd="0" presId="urn:microsoft.com/office/officeart/2005/8/layout/orgChart1"/>
    <dgm:cxn modelId="{73C9F6BE-24AC-47F2-9147-A8071DA38E0B}" type="presParOf" srcId="{FC5D7E25-890F-4B55-A560-247292CC8DA6}" destId="{A9B87898-D163-4E7D-86AE-F356AB29CFB5}" srcOrd="0" destOrd="0" presId="urn:microsoft.com/office/officeart/2005/8/layout/orgChart1"/>
    <dgm:cxn modelId="{3F79998F-14F7-429B-8538-358A3288BA62}" type="presParOf" srcId="{FC5D7E25-890F-4B55-A560-247292CC8DA6}" destId="{D0CAC3BD-26C1-41C8-8451-28C7099E3514}" srcOrd="1" destOrd="0" presId="urn:microsoft.com/office/officeart/2005/8/layout/orgChart1"/>
    <dgm:cxn modelId="{0111924C-B985-4454-9717-5EC7C4EF0FBB}" type="presParOf" srcId="{3FF58649-7DD3-4D8B-8E01-73926D231063}" destId="{88AA82E8-B4AD-4B68-8EEC-9AB0D46FAB4E}" srcOrd="1" destOrd="0" presId="urn:microsoft.com/office/officeart/2005/8/layout/orgChart1"/>
    <dgm:cxn modelId="{591C80F9-97F4-4FC1-B466-298EEC5D0908}" type="presParOf" srcId="{3FF58649-7DD3-4D8B-8E01-73926D231063}" destId="{53A367F8-EBED-4C83-ADF5-F4B1C218E24A}" srcOrd="2" destOrd="0" presId="urn:microsoft.com/office/officeart/2005/8/layout/orgChart1"/>
    <dgm:cxn modelId="{3CC6B176-5FE0-4E2B-B47C-3ABE2100BE37}" type="presParOf" srcId="{CB392F5D-325C-415C-A58F-B19EC5701DF2}" destId="{579B5983-178A-4160-B36F-12E8418D1D3F}" srcOrd="4" destOrd="0" presId="urn:microsoft.com/office/officeart/2005/8/layout/orgChart1"/>
    <dgm:cxn modelId="{BFE48CF3-7BB6-435F-9207-B8E4088E4979}" type="presParOf" srcId="{CB392F5D-325C-415C-A58F-B19EC5701DF2}" destId="{6C5F38C3-446A-41D1-ACA6-93C61317A9AA}" srcOrd="5" destOrd="0" presId="urn:microsoft.com/office/officeart/2005/8/layout/orgChart1"/>
    <dgm:cxn modelId="{A1C36249-33B2-4663-9D96-3DC18D894FE0}" type="presParOf" srcId="{6C5F38C3-446A-41D1-ACA6-93C61317A9AA}" destId="{3AF40ACE-2181-4371-8973-5BCF25188144}" srcOrd="0" destOrd="0" presId="urn:microsoft.com/office/officeart/2005/8/layout/orgChart1"/>
    <dgm:cxn modelId="{173111EA-DE18-4D91-9BCE-D4B6039837B2}" type="presParOf" srcId="{3AF40ACE-2181-4371-8973-5BCF25188144}" destId="{E2AC08D3-2CA4-46DD-94DA-D4FEC1E60480}" srcOrd="0" destOrd="0" presId="urn:microsoft.com/office/officeart/2005/8/layout/orgChart1"/>
    <dgm:cxn modelId="{B2430B55-F6FC-4132-8ED8-DBB3B80135EE}" type="presParOf" srcId="{3AF40ACE-2181-4371-8973-5BCF25188144}" destId="{54FCB91E-A635-498F-A25C-69BA11866DE6}" srcOrd="1" destOrd="0" presId="urn:microsoft.com/office/officeart/2005/8/layout/orgChart1"/>
    <dgm:cxn modelId="{9B5CA745-6EA4-489C-A729-897CD08663BD}" type="presParOf" srcId="{6C5F38C3-446A-41D1-ACA6-93C61317A9AA}" destId="{606D6AE9-D0B0-4100-8825-EBBBC21E1E8F}" srcOrd="1" destOrd="0" presId="urn:microsoft.com/office/officeart/2005/8/layout/orgChart1"/>
    <dgm:cxn modelId="{5470A917-09E2-4DF4-8CD2-34DA3B333DDE}" type="presParOf" srcId="{6C5F38C3-446A-41D1-ACA6-93C61317A9AA}" destId="{AEB27314-3572-4F89-B813-7EFAB2688602}" srcOrd="2" destOrd="0" presId="urn:microsoft.com/office/officeart/2005/8/layout/orgChart1"/>
    <dgm:cxn modelId="{7E3D09F3-5F57-4619-8889-ECED90620B6D}" type="presParOf" srcId="{CB392F5D-325C-415C-A58F-B19EC5701DF2}" destId="{68C05B69-7A43-4546-9328-BAC5F403A7E7}" srcOrd="6" destOrd="0" presId="urn:microsoft.com/office/officeart/2005/8/layout/orgChart1"/>
    <dgm:cxn modelId="{50E0F099-07E7-4F68-A5A1-4FE073D8490F}" type="presParOf" srcId="{CB392F5D-325C-415C-A58F-B19EC5701DF2}" destId="{91E9DD91-A71C-4D58-AC88-82208957A521}" srcOrd="7" destOrd="0" presId="urn:microsoft.com/office/officeart/2005/8/layout/orgChart1"/>
    <dgm:cxn modelId="{4192E287-B211-446C-B014-9778B4922B29}" type="presParOf" srcId="{91E9DD91-A71C-4D58-AC88-82208957A521}" destId="{8713289B-2E22-4721-84F0-4D0FD38BFD48}" srcOrd="0" destOrd="0" presId="urn:microsoft.com/office/officeart/2005/8/layout/orgChart1"/>
    <dgm:cxn modelId="{A60CE868-D49F-4A0D-BD41-4D46B57BCC82}" type="presParOf" srcId="{8713289B-2E22-4721-84F0-4D0FD38BFD48}" destId="{356EC53E-E7A1-4396-8C65-EB689C67585F}" srcOrd="0" destOrd="0" presId="urn:microsoft.com/office/officeart/2005/8/layout/orgChart1"/>
    <dgm:cxn modelId="{EDD4E87C-2C60-469D-A9FE-22E898390253}" type="presParOf" srcId="{8713289B-2E22-4721-84F0-4D0FD38BFD48}" destId="{ABF10063-5C4E-43A1-8002-80328DFE7340}" srcOrd="1" destOrd="0" presId="urn:microsoft.com/office/officeart/2005/8/layout/orgChart1"/>
    <dgm:cxn modelId="{7D25DC6A-38C0-4770-A6D0-F24BEC51702E}" type="presParOf" srcId="{91E9DD91-A71C-4D58-AC88-82208957A521}" destId="{33C80102-34B1-47AD-BC46-8BF5CC833FB2}" srcOrd="1" destOrd="0" presId="urn:microsoft.com/office/officeart/2005/8/layout/orgChart1"/>
    <dgm:cxn modelId="{C0D3BB1C-BEA2-4167-A38E-2C794F826358}" type="presParOf" srcId="{91E9DD91-A71C-4D58-AC88-82208957A521}" destId="{D68CAE2D-F139-4897-9734-C0ED0F5EFE56}" srcOrd="2" destOrd="0" presId="urn:microsoft.com/office/officeart/2005/8/layout/orgChart1"/>
    <dgm:cxn modelId="{8761ED9E-6BE9-4549-B1E0-355CC84582BE}" type="presParOf" srcId="{55C8E82C-0739-45BA-AFA5-18A22A854238}" destId="{138EB2B2-6CB0-43F7-891D-0B992B44745B}" srcOrd="2" destOrd="0" presId="urn:microsoft.com/office/officeart/2005/8/layout/orgChart1"/>
    <dgm:cxn modelId="{068321EE-11BE-4917-8265-41DB1125AA1E}" type="presParOf" srcId="{C4E9FF3C-0F5B-45E6-B141-2091B11E70A4}" destId="{F068388D-4096-48D2-87AB-CD5F09572D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05B69-7A43-4546-9328-BAC5F403A7E7}">
      <dsp:nvSpPr>
        <dsp:cNvPr id="0" name=""/>
        <dsp:cNvSpPr/>
      </dsp:nvSpPr>
      <dsp:spPr>
        <a:xfrm>
          <a:off x="6562481" y="1792974"/>
          <a:ext cx="191259" cy="3556137"/>
        </a:xfrm>
        <a:custGeom>
          <a:avLst/>
          <a:gdLst/>
          <a:ahLst/>
          <a:cxnLst/>
          <a:rect l="0" t="0" r="0" b="0"/>
          <a:pathLst>
            <a:path>
              <a:moveTo>
                <a:pt x="191259" y="0"/>
              </a:moveTo>
              <a:lnTo>
                <a:pt x="0" y="355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B5983-178A-4160-B36F-12E8418D1D3F}">
      <dsp:nvSpPr>
        <dsp:cNvPr id="0" name=""/>
        <dsp:cNvSpPr/>
      </dsp:nvSpPr>
      <dsp:spPr>
        <a:xfrm>
          <a:off x="6522266" y="1792974"/>
          <a:ext cx="231473" cy="2589554"/>
        </a:xfrm>
        <a:custGeom>
          <a:avLst/>
          <a:gdLst/>
          <a:ahLst/>
          <a:cxnLst/>
          <a:rect l="0" t="0" r="0" b="0"/>
          <a:pathLst>
            <a:path>
              <a:moveTo>
                <a:pt x="231473" y="0"/>
              </a:moveTo>
              <a:lnTo>
                <a:pt x="0" y="25895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196AF4-A7A9-421F-A78B-62B92BBD9C50}">
      <dsp:nvSpPr>
        <dsp:cNvPr id="0" name=""/>
        <dsp:cNvSpPr/>
      </dsp:nvSpPr>
      <dsp:spPr>
        <a:xfrm>
          <a:off x="6522266" y="1792974"/>
          <a:ext cx="231473" cy="1647543"/>
        </a:xfrm>
        <a:custGeom>
          <a:avLst/>
          <a:gdLst/>
          <a:ahLst/>
          <a:cxnLst/>
          <a:rect l="0" t="0" r="0" b="0"/>
          <a:pathLst>
            <a:path>
              <a:moveTo>
                <a:pt x="231473" y="0"/>
              </a:moveTo>
              <a:lnTo>
                <a:pt x="0" y="16475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F4C73B-EDA2-40F3-B955-B5334B3B7C73}">
      <dsp:nvSpPr>
        <dsp:cNvPr id="0" name=""/>
        <dsp:cNvSpPr/>
      </dsp:nvSpPr>
      <dsp:spPr>
        <a:xfrm>
          <a:off x="6522266" y="1792974"/>
          <a:ext cx="231473" cy="705532"/>
        </a:xfrm>
        <a:custGeom>
          <a:avLst/>
          <a:gdLst/>
          <a:ahLst/>
          <a:cxnLst/>
          <a:rect l="0" t="0" r="0" b="0"/>
          <a:pathLst>
            <a:path>
              <a:moveTo>
                <a:pt x="231473" y="0"/>
              </a:moveTo>
              <a:lnTo>
                <a:pt x="0" y="7055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1B143D-C5F6-4141-BDCE-BC871F24EAFA}">
      <dsp:nvSpPr>
        <dsp:cNvPr id="0" name=""/>
        <dsp:cNvSpPr/>
      </dsp:nvSpPr>
      <dsp:spPr>
        <a:xfrm>
          <a:off x="4279287" y="757632"/>
          <a:ext cx="32694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69409" y="45720"/>
              </a:lnTo>
              <a:lnTo>
                <a:pt x="3269409" y="892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9B734-0145-4E5C-A6CE-30C1585AF295}">
      <dsp:nvSpPr>
        <dsp:cNvPr id="0" name=""/>
        <dsp:cNvSpPr/>
      </dsp:nvSpPr>
      <dsp:spPr>
        <a:xfrm>
          <a:off x="3236055" y="2146420"/>
          <a:ext cx="234897" cy="3414756"/>
        </a:xfrm>
        <a:custGeom>
          <a:avLst/>
          <a:gdLst/>
          <a:ahLst/>
          <a:cxnLst/>
          <a:rect l="0" t="0" r="0" b="0"/>
          <a:pathLst>
            <a:path>
              <a:moveTo>
                <a:pt x="234897" y="0"/>
              </a:moveTo>
              <a:lnTo>
                <a:pt x="0" y="341475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5D3A4-29D9-444A-8E2A-C5C5CBFE7063}">
      <dsp:nvSpPr>
        <dsp:cNvPr id="0" name=""/>
        <dsp:cNvSpPr/>
      </dsp:nvSpPr>
      <dsp:spPr>
        <a:xfrm>
          <a:off x="3306745" y="2146420"/>
          <a:ext cx="164207" cy="2495811"/>
        </a:xfrm>
        <a:custGeom>
          <a:avLst/>
          <a:gdLst/>
          <a:ahLst/>
          <a:cxnLst/>
          <a:rect l="0" t="0" r="0" b="0"/>
          <a:pathLst>
            <a:path>
              <a:moveTo>
                <a:pt x="164207" y="0"/>
              </a:moveTo>
              <a:lnTo>
                <a:pt x="0" y="24958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FFBD1-0C7B-4116-A9E7-579BAAAA648A}">
      <dsp:nvSpPr>
        <dsp:cNvPr id="0" name=""/>
        <dsp:cNvSpPr/>
      </dsp:nvSpPr>
      <dsp:spPr>
        <a:xfrm>
          <a:off x="3165364" y="2146420"/>
          <a:ext cx="305588" cy="1506182"/>
        </a:xfrm>
        <a:custGeom>
          <a:avLst/>
          <a:gdLst/>
          <a:ahLst/>
          <a:cxnLst/>
          <a:rect l="0" t="0" r="0" b="0"/>
          <a:pathLst>
            <a:path>
              <a:moveTo>
                <a:pt x="305588" y="0"/>
              </a:moveTo>
              <a:lnTo>
                <a:pt x="0" y="15061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12C720-466D-41E1-9DA2-38912BA89F43}">
      <dsp:nvSpPr>
        <dsp:cNvPr id="0" name=""/>
        <dsp:cNvSpPr/>
      </dsp:nvSpPr>
      <dsp:spPr>
        <a:xfrm>
          <a:off x="3023996" y="2146420"/>
          <a:ext cx="446956" cy="587244"/>
        </a:xfrm>
        <a:custGeom>
          <a:avLst/>
          <a:gdLst/>
          <a:ahLst/>
          <a:cxnLst/>
          <a:rect l="0" t="0" r="0" b="0"/>
          <a:pathLst>
            <a:path>
              <a:moveTo>
                <a:pt x="446956" y="0"/>
              </a:moveTo>
              <a:lnTo>
                <a:pt x="0" y="58724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D6A03-96FF-40B9-BC27-26DC4650D251}">
      <dsp:nvSpPr>
        <dsp:cNvPr id="0" name=""/>
        <dsp:cNvSpPr/>
      </dsp:nvSpPr>
      <dsp:spPr>
        <a:xfrm>
          <a:off x="4279287" y="803352"/>
          <a:ext cx="131256" cy="114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256" y="0"/>
              </a:lnTo>
              <a:lnTo>
                <a:pt x="131256" y="1141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6FF80-20AC-4270-BF0C-41D65BC59637}">
      <dsp:nvSpPr>
        <dsp:cNvPr id="0" name=""/>
        <dsp:cNvSpPr/>
      </dsp:nvSpPr>
      <dsp:spPr>
        <a:xfrm>
          <a:off x="730789" y="1835796"/>
          <a:ext cx="172568" cy="3677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7388"/>
              </a:lnTo>
              <a:lnTo>
                <a:pt x="172568" y="36773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EEEAE-3640-404D-8E8E-914045FD3F79}">
      <dsp:nvSpPr>
        <dsp:cNvPr id="0" name=""/>
        <dsp:cNvSpPr/>
      </dsp:nvSpPr>
      <dsp:spPr>
        <a:xfrm>
          <a:off x="730789" y="1835796"/>
          <a:ext cx="172568" cy="27058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5816"/>
              </a:lnTo>
              <a:lnTo>
                <a:pt x="172568" y="270581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02DED-8AC8-4E8F-AD84-62E3C18AFC29}">
      <dsp:nvSpPr>
        <dsp:cNvPr id="0" name=""/>
        <dsp:cNvSpPr/>
      </dsp:nvSpPr>
      <dsp:spPr>
        <a:xfrm>
          <a:off x="730789" y="1835796"/>
          <a:ext cx="243259" cy="1668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8957"/>
              </a:lnTo>
              <a:lnTo>
                <a:pt x="243259" y="166895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42A49-D0EF-48C0-A9DA-AF09DF709CD4}">
      <dsp:nvSpPr>
        <dsp:cNvPr id="0" name=""/>
        <dsp:cNvSpPr/>
      </dsp:nvSpPr>
      <dsp:spPr>
        <a:xfrm>
          <a:off x="730789" y="1835796"/>
          <a:ext cx="172568" cy="534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684"/>
              </a:lnTo>
              <a:lnTo>
                <a:pt x="172568" y="53468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F141FB-659C-4410-99A1-F8900ECD85F8}">
      <dsp:nvSpPr>
        <dsp:cNvPr id="0" name=""/>
        <dsp:cNvSpPr/>
      </dsp:nvSpPr>
      <dsp:spPr>
        <a:xfrm>
          <a:off x="1454274" y="803352"/>
          <a:ext cx="2825012" cy="184866"/>
        </a:xfrm>
        <a:custGeom>
          <a:avLst/>
          <a:gdLst/>
          <a:ahLst/>
          <a:cxnLst/>
          <a:rect l="0" t="0" r="0" b="0"/>
          <a:pathLst>
            <a:path>
              <a:moveTo>
                <a:pt x="2825012" y="0"/>
              </a:moveTo>
              <a:lnTo>
                <a:pt x="2825012" y="45554"/>
              </a:lnTo>
              <a:lnTo>
                <a:pt x="0" y="45554"/>
              </a:lnTo>
              <a:lnTo>
                <a:pt x="0" y="1848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D71EAE-5F07-486D-AE45-781CC160F5EB}">
      <dsp:nvSpPr>
        <dsp:cNvPr id="0" name=""/>
        <dsp:cNvSpPr/>
      </dsp:nvSpPr>
      <dsp:spPr>
        <a:xfrm>
          <a:off x="1044733" y="139964"/>
          <a:ext cx="6469106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00"/>
              </a:solidFill>
            </a:rPr>
            <a:t>Структура финансовой грамотности</a:t>
          </a:r>
          <a:endParaRPr lang="ru-RU" sz="3200" b="1" kern="1200" dirty="0">
            <a:solidFill>
              <a:srgbClr val="FFFF00"/>
            </a:solidFill>
          </a:endParaRPr>
        </a:p>
      </dsp:txBody>
      <dsp:txXfrm>
        <a:off x="1044733" y="139964"/>
        <a:ext cx="6469106" cy="663387"/>
      </dsp:txXfrm>
    </dsp:sp>
    <dsp:sp modelId="{3D74D15D-B016-4FAF-8CEE-16C6084B4FD0}">
      <dsp:nvSpPr>
        <dsp:cNvPr id="0" name=""/>
        <dsp:cNvSpPr/>
      </dsp:nvSpPr>
      <dsp:spPr>
        <a:xfrm>
          <a:off x="549917" y="988218"/>
          <a:ext cx="1808713" cy="8475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2D050"/>
              </a:solidFill>
            </a:rPr>
            <a:t>Содержание</a:t>
          </a:r>
          <a:r>
            <a:rPr lang="ru-RU" sz="2000" kern="1200" dirty="0" smtClean="0"/>
            <a:t> (знание и понимание)</a:t>
          </a:r>
          <a:endParaRPr lang="ru-RU" sz="2000" kern="1200" dirty="0"/>
        </a:p>
      </dsp:txBody>
      <dsp:txXfrm>
        <a:off x="549917" y="988218"/>
        <a:ext cx="1808713" cy="847577"/>
      </dsp:txXfrm>
    </dsp:sp>
    <dsp:sp modelId="{FFA4CDDE-307D-403E-8161-741D6F93F333}">
      <dsp:nvSpPr>
        <dsp:cNvPr id="0" name=""/>
        <dsp:cNvSpPr/>
      </dsp:nvSpPr>
      <dsp:spPr>
        <a:xfrm>
          <a:off x="903357" y="1977840"/>
          <a:ext cx="1528339" cy="7852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деньги и операции с ними</a:t>
          </a:r>
          <a:endParaRPr lang="ru-RU" sz="2000" b="0" kern="1200" dirty="0"/>
        </a:p>
      </dsp:txBody>
      <dsp:txXfrm>
        <a:off x="903357" y="1977840"/>
        <a:ext cx="1528339" cy="785278"/>
      </dsp:txXfrm>
    </dsp:sp>
    <dsp:sp modelId="{1739173A-532F-4CD6-82D4-66ECDC4F7E6D}">
      <dsp:nvSpPr>
        <dsp:cNvPr id="0" name=""/>
        <dsp:cNvSpPr/>
      </dsp:nvSpPr>
      <dsp:spPr>
        <a:xfrm>
          <a:off x="974048" y="2967469"/>
          <a:ext cx="1600688" cy="10745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планирование и управление финансами</a:t>
          </a:r>
          <a:endParaRPr lang="ru-RU" sz="2000" b="0" kern="1200" dirty="0"/>
        </a:p>
      </dsp:txBody>
      <dsp:txXfrm>
        <a:off x="974048" y="2967469"/>
        <a:ext cx="1600688" cy="1074569"/>
      </dsp:txXfrm>
    </dsp:sp>
    <dsp:sp modelId="{6F0E0BCA-B6F7-4C1A-B450-2FB5CEA41EBD}">
      <dsp:nvSpPr>
        <dsp:cNvPr id="0" name=""/>
        <dsp:cNvSpPr/>
      </dsp:nvSpPr>
      <dsp:spPr>
        <a:xfrm>
          <a:off x="903357" y="4169163"/>
          <a:ext cx="1802292" cy="7448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риски и вознаграждения</a:t>
          </a:r>
          <a:endParaRPr lang="ru-RU" sz="2000" b="0" kern="1200" dirty="0"/>
        </a:p>
      </dsp:txBody>
      <dsp:txXfrm>
        <a:off x="903357" y="4169163"/>
        <a:ext cx="1802292" cy="744898"/>
      </dsp:txXfrm>
    </dsp:sp>
    <dsp:sp modelId="{076B3460-E515-4541-AD69-2CF6FFB7EEE5}">
      <dsp:nvSpPr>
        <dsp:cNvPr id="0" name=""/>
        <dsp:cNvSpPr/>
      </dsp:nvSpPr>
      <dsp:spPr>
        <a:xfrm>
          <a:off x="903357" y="5158792"/>
          <a:ext cx="1570823" cy="7087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/>
            <a:t>финансовая среда</a:t>
          </a:r>
          <a:endParaRPr lang="ru-RU" sz="2000" b="0" kern="1200" dirty="0"/>
        </a:p>
      </dsp:txBody>
      <dsp:txXfrm>
        <a:off x="903357" y="5158792"/>
        <a:ext cx="1570823" cy="708783"/>
      </dsp:txXfrm>
    </dsp:sp>
    <dsp:sp modelId="{C27ECA21-2946-4CFF-92CD-17E543A36175}">
      <dsp:nvSpPr>
        <dsp:cNvPr id="0" name=""/>
        <dsp:cNvSpPr/>
      </dsp:nvSpPr>
      <dsp:spPr>
        <a:xfrm>
          <a:off x="3236055" y="917527"/>
          <a:ext cx="2348977" cy="12288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2D050"/>
              </a:solidFill>
            </a:rPr>
            <a:t>Познавательная деятельность </a:t>
          </a:r>
          <a:r>
            <a:rPr lang="ru-RU" sz="2000" kern="1200" dirty="0" smtClean="0"/>
            <a:t>(умения, действия, стратегии)</a:t>
          </a:r>
          <a:endParaRPr lang="ru-RU" sz="2000" kern="1200" dirty="0"/>
        </a:p>
      </dsp:txBody>
      <dsp:txXfrm>
        <a:off x="3236055" y="917527"/>
        <a:ext cx="2348977" cy="1228892"/>
      </dsp:txXfrm>
    </dsp:sp>
    <dsp:sp modelId="{D29C7253-06A2-4708-B0D1-46B697174D3A}">
      <dsp:nvSpPr>
        <dsp:cNvPr id="0" name=""/>
        <dsp:cNvSpPr/>
      </dsp:nvSpPr>
      <dsp:spPr>
        <a:xfrm>
          <a:off x="3023996" y="2401971"/>
          <a:ext cx="2773107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выявление информации</a:t>
          </a:r>
          <a:endParaRPr lang="ru-RU" sz="2000" kern="1200" dirty="0"/>
        </a:p>
      </dsp:txBody>
      <dsp:txXfrm>
        <a:off x="3023996" y="2401971"/>
        <a:ext cx="2773107" cy="663387"/>
      </dsp:txXfrm>
    </dsp:sp>
    <dsp:sp modelId="{B387B851-5188-4E5D-8CDD-9D1FDFF09364}">
      <dsp:nvSpPr>
        <dsp:cNvPr id="0" name=""/>
        <dsp:cNvSpPr/>
      </dsp:nvSpPr>
      <dsp:spPr>
        <a:xfrm>
          <a:off x="3165364" y="3320909"/>
          <a:ext cx="2599153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анализ информации</a:t>
          </a:r>
          <a:endParaRPr lang="ru-RU" sz="2000" kern="1200" dirty="0"/>
        </a:p>
      </dsp:txBody>
      <dsp:txXfrm>
        <a:off x="3165364" y="3320909"/>
        <a:ext cx="2599153" cy="663387"/>
      </dsp:txXfrm>
    </dsp:sp>
    <dsp:sp modelId="{B8DEE279-DC99-4AFC-B85C-1CD9081BD242}">
      <dsp:nvSpPr>
        <dsp:cNvPr id="0" name=""/>
        <dsp:cNvSpPr/>
      </dsp:nvSpPr>
      <dsp:spPr>
        <a:xfrm>
          <a:off x="3306745" y="4310538"/>
          <a:ext cx="2034265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оценка проблем</a:t>
          </a:r>
          <a:endParaRPr lang="ru-RU" sz="2000" kern="1200" dirty="0"/>
        </a:p>
      </dsp:txBody>
      <dsp:txXfrm>
        <a:off x="3306745" y="4310538"/>
        <a:ext cx="2034265" cy="663387"/>
      </dsp:txXfrm>
    </dsp:sp>
    <dsp:sp modelId="{DA232095-1109-4820-A061-7E8A22ED142D}">
      <dsp:nvSpPr>
        <dsp:cNvPr id="0" name=""/>
        <dsp:cNvSpPr/>
      </dsp:nvSpPr>
      <dsp:spPr>
        <a:xfrm>
          <a:off x="3236055" y="5229483"/>
          <a:ext cx="2317638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применение знаний</a:t>
          </a:r>
          <a:endParaRPr lang="ru-RU" sz="2000" kern="1200" dirty="0"/>
        </a:p>
      </dsp:txBody>
      <dsp:txXfrm>
        <a:off x="3236055" y="5229483"/>
        <a:ext cx="2317638" cy="663387"/>
      </dsp:txXfrm>
    </dsp:sp>
    <dsp:sp modelId="{C593BCE8-1582-483C-A456-D1C0B61518A3}">
      <dsp:nvSpPr>
        <dsp:cNvPr id="0" name=""/>
        <dsp:cNvSpPr/>
      </dsp:nvSpPr>
      <dsp:spPr>
        <a:xfrm>
          <a:off x="6555001" y="846837"/>
          <a:ext cx="1987390" cy="9461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92D050"/>
              </a:solidFill>
            </a:rPr>
            <a:t>Контекст </a:t>
          </a:r>
          <a:r>
            <a:rPr lang="ru-RU" sz="2000" kern="1200" dirty="0" smtClean="0"/>
            <a:t>(предлагаемые ситуации)</a:t>
          </a:r>
          <a:endParaRPr lang="ru-RU" sz="2000" kern="1200" dirty="0"/>
        </a:p>
      </dsp:txBody>
      <dsp:txXfrm>
        <a:off x="6555001" y="846837"/>
        <a:ext cx="1987390" cy="946137"/>
      </dsp:txXfrm>
    </dsp:sp>
    <dsp:sp modelId="{F1260446-AFD4-4BD2-A2B1-2F8B77B76E54}">
      <dsp:nvSpPr>
        <dsp:cNvPr id="0" name=""/>
        <dsp:cNvSpPr/>
      </dsp:nvSpPr>
      <dsp:spPr>
        <a:xfrm>
          <a:off x="6522266" y="2166813"/>
          <a:ext cx="1899929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образование и работа</a:t>
          </a:r>
          <a:endParaRPr lang="ru-RU" sz="2000" kern="1200" dirty="0"/>
        </a:p>
      </dsp:txBody>
      <dsp:txXfrm>
        <a:off x="6522266" y="2166813"/>
        <a:ext cx="1899929" cy="663387"/>
      </dsp:txXfrm>
    </dsp:sp>
    <dsp:sp modelId="{A9B87898-D163-4E7D-86AE-F356AB29CFB5}">
      <dsp:nvSpPr>
        <dsp:cNvPr id="0" name=""/>
        <dsp:cNvSpPr/>
      </dsp:nvSpPr>
      <dsp:spPr>
        <a:xfrm>
          <a:off x="6522266" y="3108824"/>
          <a:ext cx="2026570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дом и семья</a:t>
          </a:r>
          <a:endParaRPr lang="ru-RU" sz="2000" kern="1200" dirty="0"/>
        </a:p>
      </dsp:txBody>
      <dsp:txXfrm>
        <a:off x="6522266" y="3108824"/>
        <a:ext cx="2026570" cy="663387"/>
      </dsp:txXfrm>
    </dsp:sp>
    <dsp:sp modelId="{E2AC08D3-2CA4-46DD-94DA-D4FEC1E60480}">
      <dsp:nvSpPr>
        <dsp:cNvPr id="0" name=""/>
        <dsp:cNvSpPr/>
      </dsp:nvSpPr>
      <dsp:spPr>
        <a:xfrm>
          <a:off x="6522266" y="4050835"/>
          <a:ext cx="2294579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личные траты</a:t>
          </a:r>
          <a:endParaRPr lang="ru-RU" sz="2000" kern="1200" dirty="0"/>
        </a:p>
      </dsp:txBody>
      <dsp:txXfrm>
        <a:off x="6522266" y="4050835"/>
        <a:ext cx="2294579" cy="663387"/>
      </dsp:txXfrm>
    </dsp:sp>
    <dsp:sp modelId="{356EC53E-E7A1-4396-8C65-EB689C67585F}">
      <dsp:nvSpPr>
        <dsp:cNvPr id="0" name=""/>
        <dsp:cNvSpPr/>
      </dsp:nvSpPr>
      <dsp:spPr>
        <a:xfrm>
          <a:off x="6562481" y="5017417"/>
          <a:ext cx="2221235" cy="6633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общество и гражданин</a:t>
          </a:r>
          <a:endParaRPr lang="ru-RU" sz="2000" kern="1200" dirty="0"/>
        </a:p>
      </dsp:txBody>
      <dsp:txXfrm>
        <a:off x="6562481" y="5017417"/>
        <a:ext cx="2221235" cy="663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514AE-F065-4AC9-B581-A6B62168F7A5}" type="datetimeFigureOut">
              <a:rPr lang="ru-RU" smtClean="0"/>
              <a:t>08.12.2021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6A652-5588-460A-89B9-540D33E97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88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Министерство финансов и ЦБ РФ рекомендуют на вопросы финансовой грамотности отводить на уроках обществознания не менее 30% учебного времени.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6A652-5588-460A-89B9-540D33E97D1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1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Речь идет о том, какие финансовые или около финансовые взаимодействия ребенок осуществляет как взрослеющий человек, какие социальные новообразования появляются.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6A652-5588-460A-89B9-540D33E97D1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09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715B3-EB80-4BAD-995A-1A8467234D16}" type="datetime1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64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DE1A-7D6C-4FC2-B2E9-17C139D7C78C}" type="datetime1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54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F1B2-4957-48CB-8893-8E8279AA1B28}" type="datetime1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1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A9D03-2CF5-4725-84D6-D28310F11871}" type="datetime1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81B87-D673-4F13-9D80-B35A327EBAB6}" type="datetime1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84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EC803-FDAD-48C0-9428-83E256F88214}" type="datetime1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170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CD89-0709-4BE6-A138-37B6881AED2B}" type="datetime1">
              <a:rPr lang="ru-RU" smtClean="0"/>
              <a:t>08.12.2021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78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BA9FA-70BD-4237-9318-E1719D1DFBA4}" type="datetime1">
              <a:rPr lang="ru-RU" smtClean="0"/>
              <a:t>08.12.2021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470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A246-D032-4444-93E1-3366E49A10A0}" type="datetime1">
              <a:rPr lang="ru-RU" smtClean="0"/>
              <a:t>08.12.2021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389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5F4BC-9E52-4068-A7F8-0A04A3F296FF}" type="datetime1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70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AF40-951B-4482-9367-1CBFE4BC9858}" type="datetime1">
              <a:rPr lang="ru-RU" smtClean="0"/>
              <a:t>08.12.2021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00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AC607-CA98-4C08-BFA7-7D069A09DE5C}" type="datetime1">
              <a:rPr lang="ru-RU" smtClean="0"/>
              <a:t>08.12.2021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BEF0-75B1-49CF-B14F-85CEA0EDA4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13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cfg.ru/" TargetMode="External"/><Relationship Id="rId2" Type="http://schemas.openxmlformats.org/officeDocument/2006/relationships/hyperlink" Target="https://fmc.hse.r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hyperlink" Target="https://fincult.inf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prosv.ru/pages/pisa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073" y="1336008"/>
            <a:ext cx="9502716" cy="34604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Использование банка заданий по финансовой грамотности на уроках обществознания и экономики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0692" y="5996355"/>
            <a:ext cx="7741576" cy="70195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Составитель: И.Ю. Аверьянова, старший преподаватель кафедры гуманитарных дисциплин ГАУДПО ИО «Университет непрерывного образования и инноваций»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5981" y="136097"/>
            <a:ext cx="324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К совещанию 8 декабря 2021 г.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69" y="70711"/>
            <a:ext cx="1229395" cy="118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13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74976323"/>
              </p:ext>
            </p:extLst>
          </p:nvPr>
        </p:nvGraphicFramePr>
        <p:xfrm>
          <a:off x="1119499" y="307648"/>
          <a:ext cx="9440997" cy="6217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119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19" y="124257"/>
            <a:ext cx="10832507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Международные уровни финансовой грамотности </a:t>
            </a:r>
            <a:r>
              <a:rPr lang="ru-RU" sz="2200" dirty="0">
                <a:solidFill>
                  <a:srgbClr val="008080"/>
                </a:solidFill>
              </a:rPr>
              <a:t>(процент учащихся, которые могут выполнить задания данного уровня)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6949" y="1267257"/>
            <a:ext cx="4040188" cy="720080"/>
          </a:xfrm>
        </p:spPr>
        <p:txBody>
          <a:bodyPr>
            <a:normAutofit/>
          </a:bodyPr>
          <a:lstStyle/>
          <a:p>
            <a:r>
              <a:rPr lang="ru-RU" sz="2000" u="sng" dirty="0">
                <a:solidFill>
                  <a:srgbClr val="C00000"/>
                </a:solidFill>
              </a:rPr>
              <a:t>Уровень 5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(625 баллов и выше) в России – 4,3%, в ОЭСР – 9,7%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1293" y="2141985"/>
            <a:ext cx="5500095" cy="438336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понимание </a:t>
            </a:r>
            <a:r>
              <a:rPr lang="ru-RU" b="1" dirty="0">
                <a:solidFill>
                  <a:srgbClr val="00B050"/>
                </a:solidFill>
              </a:rPr>
              <a:t>широкого спектра финансовых терминов</a:t>
            </a:r>
            <a:r>
              <a:rPr lang="ru-RU" b="1" dirty="0"/>
              <a:t> и </a:t>
            </a:r>
            <a:r>
              <a:rPr lang="ru-RU" b="1" dirty="0" smtClean="0"/>
              <a:t>понятий </a:t>
            </a:r>
            <a:r>
              <a:rPr lang="ru-RU" b="1" dirty="0"/>
              <a:t>в контекстах, имеющих отношение к собственной жизни </a:t>
            </a:r>
            <a:r>
              <a:rPr lang="ru-RU" b="1" dirty="0">
                <a:solidFill>
                  <a:srgbClr val="00B050"/>
                </a:solidFill>
              </a:rPr>
              <a:t>в долгосрочной </a:t>
            </a:r>
            <a:r>
              <a:rPr lang="ru-RU" b="1" dirty="0" smtClean="0">
                <a:solidFill>
                  <a:srgbClr val="00B050"/>
                </a:solidFill>
              </a:rPr>
              <a:t>перспективе,</a:t>
            </a:r>
            <a:endParaRPr lang="ru-RU" b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анализировать </a:t>
            </a:r>
            <a:r>
              <a:rPr lang="ru-RU" b="1" dirty="0">
                <a:solidFill>
                  <a:srgbClr val="00B050"/>
                </a:solidFill>
              </a:rPr>
              <a:t>сложные финансовые продукты </a:t>
            </a:r>
            <a:r>
              <a:rPr lang="ru-RU" b="1" dirty="0"/>
              <a:t>и учитывать особенности </a:t>
            </a:r>
            <a:r>
              <a:rPr lang="ru-RU" b="1" dirty="0">
                <a:solidFill>
                  <a:srgbClr val="00B050"/>
                </a:solidFill>
              </a:rPr>
              <a:t>финансовых </a:t>
            </a:r>
            <a:r>
              <a:rPr lang="ru-RU" b="1" dirty="0" smtClean="0">
                <a:solidFill>
                  <a:srgbClr val="00B050"/>
                </a:solidFill>
              </a:rPr>
              <a:t>документов</a:t>
            </a:r>
            <a:r>
              <a:rPr lang="ru-RU" b="1" dirty="0"/>
              <a:t>, которые являются существенными, но </a:t>
            </a:r>
            <a:r>
              <a:rPr lang="ru-RU" b="1" dirty="0">
                <a:solidFill>
                  <a:srgbClr val="00B050"/>
                </a:solidFill>
              </a:rPr>
              <a:t>не очевидными</a:t>
            </a:r>
            <a:r>
              <a:rPr lang="ru-RU" b="1" dirty="0"/>
              <a:t> (например, операционные издержки</a:t>
            </a:r>
            <a:r>
              <a:rPr lang="ru-RU" b="1" dirty="0" smtClean="0"/>
              <a:t>),</a:t>
            </a:r>
          </a:p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b="1" dirty="0" smtClean="0"/>
              <a:t>работать </a:t>
            </a:r>
            <a:r>
              <a:rPr lang="ru-RU" b="1" dirty="0"/>
              <a:t>с высоким уровнем точности, решать </a:t>
            </a:r>
            <a:r>
              <a:rPr lang="ru-RU" b="1" dirty="0">
                <a:solidFill>
                  <a:srgbClr val="00B050"/>
                </a:solidFill>
              </a:rPr>
              <a:t>нестандартные финансовые проблемы</a:t>
            </a:r>
            <a:r>
              <a:rPr lang="ru-RU" b="1" dirty="0"/>
              <a:t>, описывать возможные результаты финансовых решений, показывая </a:t>
            </a:r>
            <a:r>
              <a:rPr lang="ru-RU" b="1" dirty="0">
                <a:solidFill>
                  <a:srgbClr val="00B050"/>
                </a:solidFill>
              </a:rPr>
              <a:t>понимание более широкой финансовой области </a:t>
            </a:r>
            <a:r>
              <a:rPr lang="ru-RU" b="1" dirty="0"/>
              <a:t>(например, налога на прибыль)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989423" y="1421905"/>
            <a:ext cx="4041775" cy="720080"/>
          </a:xfrm>
        </p:spPr>
        <p:txBody>
          <a:bodyPr>
            <a:normAutofit fontScale="85000" lnSpcReduction="10000"/>
          </a:bodyPr>
          <a:lstStyle/>
          <a:p>
            <a:r>
              <a:rPr lang="ru-RU" u="sng" dirty="0">
                <a:solidFill>
                  <a:srgbClr val="C00000"/>
                </a:solidFill>
              </a:rPr>
              <a:t>Уровень 1</a:t>
            </a:r>
            <a:r>
              <a:rPr lang="ru-RU" dirty="0"/>
              <a:t> (326 баллов и </a:t>
            </a:r>
            <a:r>
              <a:rPr lang="ru-RU" dirty="0" smtClean="0"/>
              <a:t>ниже) </a:t>
            </a:r>
          </a:p>
          <a:p>
            <a:r>
              <a:rPr lang="ru-RU" dirty="0" smtClean="0"/>
              <a:t>в </a:t>
            </a:r>
            <a:r>
              <a:rPr lang="ru-RU" dirty="0"/>
              <a:t>России – 95,6%, в ОЭСР – 95,2%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00" b="1" dirty="0"/>
              <a:t>выявить </a:t>
            </a:r>
            <a:r>
              <a:rPr lang="ru-RU" sz="1700" b="1" dirty="0">
                <a:solidFill>
                  <a:srgbClr val="0070C0"/>
                </a:solidFill>
              </a:rPr>
              <a:t>основные финансовые продукты </a:t>
            </a:r>
            <a:r>
              <a:rPr lang="ru-RU" sz="1700" b="1" dirty="0"/>
              <a:t>и ситуации,</a:t>
            </a:r>
          </a:p>
          <a:p>
            <a:pPr marL="0" indent="0" algn="just">
              <a:buNone/>
            </a:pPr>
            <a:r>
              <a:rPr lang="ru-RU" sz="1700" b="1" dirty="0"/>
              <a:t>интерпретировать информацию, касающуюся </a:t>
            </a:r>
            <a:r>
              <a:rPr lang="ru-RU" sz="1700" b="1" dirty="0">
                <a:solidFill>
                  <a:srgbClr val="0070C0"/>
                </a:solidFill>
              </a:rPr>
              <a:t>основных финансовых понятий,</a:t>
            </a:r>
          </a:p>
          <a:p>
            <a:pPr marL="0" indent="0" algn="just">
              <a:buNone/>
            </a:pPr>
            <a:r>
              <a:rPr lang="ru-RU" sz="1700" b="1" dirty="0"/>
              <a:t>понимают отличие потребностей от желаний и принимают </a:t>
            </a:r>
            <a:r>
              <a:rPr lang="ru-RU" sz="1700" b="1" dirty="0">
                <a:solidFill>
                  <a:srgbClr val="0070C0"/>
                </a:solidFill>
              </a:rPr>
              <a:t>простые решения по поводу повседневных </a:t>
            </a:r>
            <a:r>
              <a:rPr lang="ru-RU" sz="1700" b="1" dirty="0"/>
              <a:t>расходов, </a:t>
            </a:r>
          </a:p>
          <a:p>
            <a:pPr marL="0" indent="0" algn="just">
              <a:buNone/>
            </a:pPr>
            <a:r>
              <a:rPr lang="ru-RU" sz="1700" b="1" dirty="0"/>
              <a:t>распознают </a:t>
            </a:r>
            <a:r>
              <a:rPr lang="ru-RU" sz="1700" b="1" dirty="0">
                <a:solidFill>
                  <a:srgbClr val="0070C0"/>
                </a:solidFill>
              </a:rPr>
              <a:t>назначение повседневных финансовых документов </a:t>
            </a:r>
            <a:r>
              <a:rPr lang="ru-RU" sz="1700" b="1" dirty="0"/>
              <a:t>(таких как счет) и применяют </a:t>
            </a:r>
            <a:r>
              <a:rPr lang="ru-RU" sz="1700" b="1" dirty="0">
                <a:solidFill>
                  <a:srgbClr val="0070C0"/>
                </a:solidFill>
              </a:rPr>
              <a:t>основные числовые операции</a:t>
            </a:r>
            <a:r>
              <a:rPr lang="ru-RU" sz="1700" b="1" dirty="0"/>
              <a:t> (сложение, вычитание или умножение) в финансовых ситуациях, в которых они, вероятно, имеют </a:t>
            </a:r>
            <a:r>
              <a:rPr lang="ru-RU" sz="1700" b="1" u="sng" dirty="0">
                <a:solidFill>
                  <a:srgbClr val="0070C0"/>
                </a:solidFill>
              </a:rPr>
              <a:t>личный опыт</a:t>
            </a:r>
          </a:p>
        </p:txBody>
      </p:sp>
    </p:spTree>
    <p:extLst>
      <p:ext uri="{BB962C8B-B14F-4D97-AF65-F5344CB8AC3E}">
        <p14:creationId xmlns:p14="http://schemas.microsoft.com/office/powerpoint/2010/main" val="1457897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2526" t="41636" r="14531" b="23300"/>
          <a:stretch/>
        </p:blipFill>
        <p:spPr>
          <a:xfrm>
            <a:off x="156072" y="1606608"/>
            <a:ext cx="10850016" cy="4042161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3107" y="271122"/>
            <a:ext cx="10960693" cy="7543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Результаты по уровням финансовой грамотности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529" y="6289705"/>
            <a:ext cx="6784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8080"/>
                </a:solidFill>
              </a:rPr>
              <a:t>Использовать в преподавании задания разного уровня сложности!</a:t>
            </a:r>
            <a:endParaRPr lang="ru-RU" dirty="0">
              <a:solidFill>
                <a:srgbClr val="00808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3503" y="5583550"/>
            <a:ext cx="9664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России 6,3 % обучающихся продемонстрировали 5-й уровень финансовой грамотности. В странах-лидерах PISA-2018 таких обучающихся в три раза больше, чем в России, – 19 %</a:t>
            </a:r>
          </a:p>
        </p:txBody>
      </p:sp>
    </p:spTree>
    <p:extLst>
      <p:ext uri="{BB962C8B-B14F-4D97-AF65-F5344CB8AC3E}">
        <p14:creationId xmlns:p14="http://schemas.microsoft.com/office/powerpoint/2010/main" val="344549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15" y="1646238"/>
            <a:ext cx="5380809" cy="43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3193" y="185663"/>
            <a:ext cx="10515600" cy="882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008080"/>
                </a:solidFill>
              </a:rPr>
              <a:t>Факторы, влияющие на уровень финансовой грамотности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99007" y="1466851"/>
            <a:ext cx="4683094" cy="604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среда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22959" y="1423083"/>
            <a:ext cx="5418034" cy="5298392"/>
          </a:xfrm>
        </p:spPr>
        <p:txBody>
          <a:bodyPr>
            <a:noAutofit/>
          </a:bodyPr>
          <a:lstStyle/>
          <a:p>
            <a:r>
              <a:rPr lang="ru-RU" sz="1600" dirty="0" smtClean="0"/>
              <a:t> </a:t>
            </a:r>
            <a:r>
              <a:rPr lang="ru-RU" sz="1600" b="1" dirty="0"/>
              <a:t>Не</a:t>
            </a:r>
            <a:r>
              <a:rPr lang="ru-RU" sz="1600" dirty="0"/>
              <a:t> читательская грамотность</a:t>
            </a:r>
          </a:p>
          <a:p>
            <a:r>
              <a:rPr lang="ru-RU" sz="1600" b="1" dirty="0"/>
              <a:t>Не</a:t>
            </a:r>
            <a:r>
              <a:rPr lang="ru-RU" sz="1600" dirty="0"/>
              <a:t> математическая грамотность </a:t>
            </a:r>
          </a:p>
          <a:p>
            <a:r>
              <a:rPr lang="ru-RU" sz="1600" b="1" dirty="0"/>
              <a:t>Не</a:t>
            </a:r>
            <a:r>
              <a:rPr lang="ru-RU" sz="1600" dirty="0"/>
              <a:t> гендерная принадлежность</a:t>
            </a:r>
          </a:p>
          <a:p>
            <a:r>
              <a:rPr lang="ru-RU" sz="1600" b="1" dirty="0"/>
              <a:t>Не</a:t>
            </a:r>
            <a:r>
              <a:rPr lang="ru-RU" sz="1600" dirty="0"/>
              <a:t> зарабатывание денег (особенно работой по дому и оценками) !!!!!</a:t>
            </a:r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Образование и профессия родителей !!!!!</a:t>
            </a:r>
          </a:p>
          <a:p>
            <a:r>
              <a:rPr lang="ru-RU" sz="1600" dirty="0"/>
              <a:t>Социальная среда (город)</a:t>
            </a:r>
          </a:p>
          <a:p>
            <a:r>
              <a:rPr lang="ru-RU" sz="1600" dirty="0"/>
              <a:t>СЭС (социально-экономический статус семьи)</a:t>
            </a:r>
          </a:p>
          <a:p>
            <a:r>
              <a:rPr lang="ru-RU" sz="1600" dirty="0"/>
              <a:t>Личностные характеристики («Столкнувшись с проблемой, я легко сдаюсь» и «Мне нравится решать сложные проблемы»)</a:t>
            </a:r>
          </a:p>
          <a:p>
            <a:r>
              <a:rPr lang="ru-RU" sz="1600" dirty="0"/>
              <a:t>Доступ к финансовым продуктам  (</a:t>
            </a:r>
            <a:r>
              <a:rPr lang="ru-RU" sz="1400" dirty="0"/>
              <a:t>от 15 до 24 лет имеют счет в финансовых институтах в Австралии – 97%, в Новой Зеландии – 98%, в России - 23%)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3127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61" y="245483"/>
            <a:ext cx="10515600" cy="797103"/>
          </a:xfrm>
        </p:spPr>
        <p:txBody>
          <a:bodyPr/>
          <a:lstStyle/>
          <a:p>
            <a:r>
              <a:rPr lang="ru-RU" b="1" dirty="0" smtClean="0">
                <a:solidFill>
                  <a:srgbClr val="008080"/>
                </a:solidFill>
              </a:rPr>
              <a:t>Пути повышения финансовой грамотности</a:t>
            </a:r>
            <a:endParaRPr lang="ru-RU" b="1" dirty="0">
              <a:solidFill>
                <a:srgbClr val="00808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874" y="1535885"/>
            <a:ext cx="5157787" cy="82391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«Сайты, где представлены образовательные и просветительские продукты по финансовой грамотности»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0945" y="2505075"/>
            <a:ext cx="5706631" cy="393845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Портал «Дружи с финансами» https://</a:t>
            </a:r>
            <a:r>
              <a:rPr lang="ru-RU" dirty="0" smtClean="0"/>
              <a:t>vashifinancy.ru/</a:t>
            </a:r>
          </a:p>
          <a:p>
            <a:r>
              <a:rPr lang="ru-RU" dirty="0" err="1"/>
              <a:t>Просветительски</a:t>
            </a:r>
            <a:r>
              <a:rPr lang="ru-RU" dirty="0"/>
              <a:t> й портал «</a:t>
            </a:r>
            <a:r>
              <a:rPr lang="ru-RU" dirty="0" err="1"/>
              <a:t>ХочуМогуЗнаю</a:t>
            </a:r>
            <a:r>
              <a:rPr lang="ru-RU" dirty="0"/>
              <a:t>» : https://</a:t>
            </a:r>
            <a:r>
              <a:rPr lang="ru-RU" dirty="0" smtClean="0"/>
              <a:t>хочумогузнаю.рф </a:t>
            </a:r>
          </a:p>
          <a:p>
            <a:r>
              <a:rPr lang="ru-RU" dirty="0"/>
              <a:t>Сайт Федерального методического центра по финансовой грамотности системы общего и среднего профессионально </a:t>
            </a:r>
            <a:r>
              <a:rPr lang="ru-RU" dirty="0" err="1"/>
              <a:t>го</a:t>
            </a:r>
            <a:r>
              <a:rPr lang="ru-RU" dirty="0"/>
              <a:t> образования. </a:t>
            </a:r>
            <a:r>
              <a:rPr lang="ru-RU" dirty="0">
                <a:hlinkClick r:id="rId2"/>
              </a:rPr>
              <a:t>https://fmc.hse.ru</a:t>
            </a:r>
            <a:r>
              <a:rPr lang="ru-RU" dirty="0" smtClean="0">
                <a:hlinkClick r:id="rId2"/>
              </a:rPr>
              <a:t>/</a:t>
            </a:r>
            <a:endParaRPr lang="ru-RU" dirty="0" smtClean="0"/>
          </a:p>
          <a:p>
            <a:r>
              <a:rPr lang="ru-RU" dirty="0"/>
              <a:t>Федеральный сетевой методический центрhttps://fingra mota.econ.msu.ru</a:t>
            </a:r>
            <a:r>
              <a:rPr lang="ru-RU" dirty="0" smtClean="0"/>
              <a:t>/</a:t>
            </a:r>
          </a:p>
          <a:p>
            <a:r>
              <a:rPr lang="ru-RU" dirty="0"/>
              <a:t>Сайт Национального центра финансовой грамотности </a:t>
            </a:r>
            <a:r>
              <a:rPr lang="ru-RU" dirty="0">
                <a:hlinkClick r:id="rId3"/>
              </a:rPr>
              <a:t>http://ncfg.ru</a:t>
            </a:r>
            <a:r>
              <a:rPr lang="ru-RU" dirty="0" smtClean="0">
                <a:hlinkClick r:id="rId3"/>
              </a:rPr>
              <a:t>/</a:t>
            </a:r>
            <a:endParaRPr lang="ru-RU" dirty="0" smtClean="0"/>
          </a:p>
          <a:p>
            <a:r>
              <a:rPr lang="ru-RU" dirty="0"/>
              <a:t>Тесты для оценки уровня финансовой грамотности http://</a:t>
            </a:r>
            <a:r>
              <a:rPr lang="ru-RU" dirty="0" smtClean="0"/>
              <a:t>finance.instrao.ru/fin</a:t>
            </a:r>
            <a:r>
              <a:rPr lang="ru-RU" dirty="0"/>
              <a:t>/ </a:t>
            </a:r>
            <a:endParaRPr lang="ru-RU" dirty="0" smtClean="0"/>
          </a:p>
          <a:p>
            <a:r>
              <a:rPr lang="ru-RU" dirty="0" smtClean="0"/>
              <a:t>Информационно-просветительский </a:t>
            </a:r>
            <a:r>
              <a:rPr lang="ru-RU" dirty="0"/>
              <a:t>ресурс, созданный Банком России </a:t>
            </a:r>
            <a:r>
              <a:rPr lang="ru-RU" dirty="0">
                <a:hlinkClick r:id="rId4"/>
              </a:rPr>
              <a:t>https://fincult.info/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57658" y="1535885"/>
            <a:ext cx="5183188" cy="67747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Электронный учебник по финансовой грамотности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5287" y="2359797"/>
            <a:ext cx="5244981" cy="3468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ru-RU" dirty="0" err="1"/>
              <a:t>школа.вашифинансы.рф</a:t>
            </a:r>
            <a:r>
              <a:rPr lang="ru-RU" dirty="0"/>
              <a:t>/</a:t>
            </a:r>
            <a:r>
              <a:rPr lang="en-US" dirty="0" err="1"/>
              <a:t>courses.php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6231" t="13468" r="11802" b="5638"/>
          <a:stretch/>
        </p:blipFill>
        <p:spPr>
          <a:xfrm>
            <a:off x="6095287" y="2853095"/>
            <a:ext cx="5281029" cy="387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8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211" t="9548" r="30537" b="8951"/>
          <a:stretch/>
        </p:blipFill>
        <p:spPr>
          <a:xfrm>
            <a:off x="83562" y="257694"/>
            <a:ext cx="3707477" cy="4688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5270" t="33176" r="35486" b="27665"/>
          <a:stretch/>
        </p:blipFill>
        <p:spPr>
          <a:xfrm>
            <a:off x="3898667" y="1446415"/>
            <a:ext cx="3641997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5356" t="28093" r="35726" b="23081"/>
          <a:stretch/>
        </p:blipFill>
        <p:spPr>
          <a:xfrm>
            <a:off x="7755920" y="3374967"/>
            <a:ext cx="3308466" cy="314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01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88275"/>
            <a:ext cx="8911687" cy="691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УМК по финансовой грамотности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801" t="25691" r="18128" b="24627"/>
          <a:stretch/>
        </p:blipFill>
        <p:spPr>
          <a:xfrm>
            <a:off x="82693" y="1316052"/>
            <a:ext cx="12317343" cy="528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9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098" t="15471" r="17011" b="18680"/>
          <a:stretch/>
        </p:blipFill>
        <p:spPr>
          <a:xfrm>
            <a:off x="400980" y="196553"/>
            <a:ext cx="11728986" cy="64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0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42" t="15383" r="17078" b="17539"/>
          <a:stretch/>
        </p:blipFill>
        <p:spPr>
          <a:xfrm>
            <a:off x="0" y="0"/>
            <a:ext cx="12277072" cy="707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196" y="288214"/>
            <a:ext cx="10515600" cy="7458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/>
            </a:r>
            <a:br>
              <a:rPr lang="en-US" dirty="0" smtClean="0">
                <a:hlinkClick r:id="rId2"/>
              </a:rPr>
            </a:br>
            <a:r>
              <a:rPr lang="en-US" dirty="0" smtClean="0">
                <a:hlinkClick r:id="rId2"/>
              </a:rPr>
              <a:t>http</a:t>
            </a:r>
            <a:r>
              <a:rPr lang="ru-RU" dirty="0" smtClean="0">
                <a:hlinkClick r:id="rId2"/>
              </a:rPr>
              <a:t>:</a:t>
            </a:r>
            <a:r>
              <a:rPr lang="en-US" dirty="0" smtClean="0">
                <a:hlinkClick r:id="rId2"/>
              </a:rPr>
              <a:t>//prosv.ru/pages/pisa.html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932" t="14626" r="1292" b="5697"/>
          <a:stretch/>
        </p:blipFill>
        <p:spPr>
          <a:xfrm>
            <a:off x="539096" y="1346794"/>
            <a:ext cx="10052377" cy="544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2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2561"/>
          </a:xfrm>
        </p:spPr>
        <p:txBody>
          <a:bodyPr/>
          <a:lstStyle/>
          <a:p>
            <a:r>
              <a:rPr lang="ru-RU" b="1" dirty="0">
                <a:solidFill>
                  <a:srgbClr val="008080"/>
                </a:solidFill>
              </a:rPr>
              <a:t>ФГОС: нормативная база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441" t="35944" r="23236" b="29579"/>
          <a:stretch/>
        </p:blipFill>
        <p:spPr>
          <a:xfrm>
            <a:off x="473790" y="1664445"/>
            <a:ext cx="10880010" cy="388412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4459" y="5965327"/>
            <a:ext cx="105893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Особенность обновленных ФГОС: прописаны </a:t>
            </a:r>
            <a:r>
              <a:rPr lang="ru-RU" b="1" dirty="0">
                <a:ln/>
                <a:solidFill>
                  <a:schemeClr val="accent3"/>
                </a:solidFill>
              </a:rPr>
              <a:t>обязательные требования к предметным результатам по каждой учебной дисциплине (определено, какой минимум знаний и умений должен освоить ученик);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069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602" t="19278" r="35344" b="16501"/>
          <a:stretch/>
        </p:blipFill>
        <p:spPr>
          <a:xfrm>
            <a:off x="5247118" y="695778"/>
            <a:ext cx="4763546" cy="59227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069" t="19551" r="36064" b="12035"/>
          <a:stretch/>
        </p:blipFill>
        <p:spPr>
          <a:xfrm>
            <a:off x="205100" y="470017"/>
            <a:ext cx="4452358" cy="61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6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286"/>
          </a:xfrm>
        </p:spPr>
        <p:txBody>
          <a:bodyPr/>
          <a:lstStyle/>
          <a:p>
            <a:r>
              <a:rPr lang="ru-RU" dirty="0" smtClean="0"/>
              <a:t>Издательство «Просвещение»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981" t="10604" r="64365" b="16300"/>
          <a:stretch/>
        </p:blipFill>
        <p:spPr>
          <a:xfrm>
            <a:off x="111271" y="1417638"/>
            <a:ext cx="3098387" cy="5167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274" t="9422" r="3930" b="8717"/>
          <a:stretch/>
        </p:blipFill>
        <p:spPr>
          <a:xfrm>
            <a:off x="3209658" y="1509853"/>
            <a:ext cx="8144142" cy="45292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7839" y="5983233"/>
            <a:ext cx="20032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E3847"/>
                </a:solidFill>
                <a:latin typeface="Rubik"/>
              </a:rPr>
              <a:t>Покажите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на интерактивной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доске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949297" y="5875511"/>
            <a:ext cx="2193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E3847"/>
                </a:solidFill>
                <a:latin typeface="Rubik"/>
              </a:rPr>
              <a:t>Распечатайте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и раздайте ученикам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для самостоятельной работы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03428" y="6088575"/>
            <a:ext cx="2222975" cy="527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2E3847"/>
                </a:solidFill>
                <a:latin typeface="Rubik"/>
              </a:rPr>
              <a:t>Протестируйте учеников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solidFill>
                  <a:srgbClr val="2E3847"/>
                </a:solidFill>
                <a:latin typeface="Rubik"/>
              </a:rPr>
              <a:t>в режиме тренажера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60732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980" t="15193" r="1009" b="5271"/>
          <a:stretch/>
        </p:blipFill>
        <p:spPr>
          <a:xfrm>
            <a:off x="470020" y="1435693"/>
            <a:ext cx="10060665" cy="54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8187" y="102550"/>
            <a:ext cx="9314916" cy="99985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8080"/>
                </a:solidFill>
              </a:rPr>
              <a:t>ФИНАНСОВАЯ </a:t>
            </a:r>
            <a:r>
              <a:rPr lang="ru-RU" sz="2800" b="1" dirty="0" smtClean="0">
                <a:solidFill>
                  <a:srgbClr val="008080"/>
                </a:solidFill>
              </a:rPr>
              <a:t>ГРАМОТНОСТЬ. </a:t>
            </a:r>
            <a:r>
              <a:rPr lang="ru-RU" sz="2800" b="1" dirty="0">
                <a:solidFill>
                  <a:srgbClr val="008080"/>
                </a:solidFill>
              </a:rPr>
              <a:t>ОТЧЕТ ПО РЕЗУЛЬТАТАМ МЕЖДУНАРОДНОГО ИССЛЕДОВАНИЯ </a:t>
            </a:r>
            <a:r>
              <a:rPr lang="ru-RU" sz="2800" b="1" dirty="0" smtClean="0">
                <a:solidFill>
                  <a:srgbClr val="008080"/>
                </a:solidFill>
              </a:rPr>
              <a:t>PISA-2018. </a:t>
            </a:r>
            <a:r>
              <a:rPr lang="ru-RU" sz="2800" b="1" dirty="0">
                <a:solidFill>
                  <a:srgbClr val="008080"/>
                </a:solidFill>
              </a:rPr>
              <a:t>Москва 2020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6443" t="22505" r="18336" b="2976"/>
          <a:stretch/>
        </p:blipFill>
        <p:spPr>
          <a:xfrm>
            <a:off x="128187" y="1468498"/>
            <a:ext cx="5523661" cy="5120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6160" t="17612" r="18466" b="3577"/>
          <a:stretch/>
        </p:blipFill>
        <p:spPr>
          <a:xfrm>
            <a:off x="5865393" y="1468498"/>
            <a:ext cx="5384903" cy="5261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40406" t="25720" r="22385" b="26788"/>
          <a:stretch/>
        </p:blipFill>
        <p:spPr>
          <a:xfrm>
            <a:off x="9542958" y="183"/>
            <a:ext cx="1812217" cy="13010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43100" y="6519446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8080"/>
                </a:solidFill>
              </a:rPr>
              <a:t>3 уровень</a:t>
            </a:r>
            <a:endParaRPr lang="ru-RU" sz="1600" dirty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49066" y="6350169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8080"/>
                </a:solidFill>
              </a:rPr>
              <a:t>4 уровень</a:t>
            </a:r>
            <a:endParaRPr lang="ru-RU" sz="16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78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41" y="136214"/>
            <a:ext cx="5839172" cy="132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28" y="3030817"/>
            <a:ext cx="67913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5179722"/>
            <a:ext cx="8580834" cy="94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175" y="3287529"/>
            <a:ext cx="3155429" cy="185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973" y="5704948"/>
            <a:ext cx="2807469" cy="8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38" y="1645732"/>
            <a:ext cx="5581104" cy="9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3" y="145804"/>
            <a:ext cx="5800725" cy="2275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9576" y="29249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endParaRPr lang="ru-RU" sz="2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5520" y="2420888"/>
            <a:ext cx="3028198" cy="50405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«+» практические  советы</a:t>
            </a:r>
          </a:p>
        </p:txBody>
      </p:sp>
    </p:spTree>
    <p:extLst>
      <p:ext uri="{BB962C8B-B14F-4D97-AF65-F5344CB8AC3E}">
        <p14:creationId xmlns:p14="http://schemas.microsoft.com/office/powerpoint/2010/main" val="251644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49" y="1"/>
            <a:ext cx="11230416" cy="133834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8080"/>
                </a:solidFill>
              </a:rPr>
              <a:t>Психологические условия, </a:t>
            </a:r>
            <a:r>
              <a:rPr lang="ru-RU" dirty="0" smtClean="0">
                <a:solidFill>
                  <a:srgbClr val="008080"/>
                </a:solidFill>
              </a:rPr>
              <a:t>необходимые </a:t>
            </a:r>
            <a:r>
              <a:rPr lang="ru-RU" dirty="0">
                <a:solidFill>
                  <a:srgbClr val="008080"/>
                </a:solidFill>
              </a:rPr>
              <a:t>для эффективного обучения финансовой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337" y="1792586"/>
            <a:ext cx="11127463" cy="4384377"/>
          </a:xfrm>
        </p:spPr>
        <p:txBody>
          <a:bodyPr>
            <a:noAutofit/>
          </a:bodyPr>
          <a:lstStyle/>
          <a:p>
            <a:r>
              <a:rPr lang="ru-RU" sz="3200" dirty="0" smtClean="0"/>
              <a:t>Учет </a:t>
            </a:r>
            <a:r>
              <a:rPr lang="ru-RU" sz="3200" dirty="0"/>
              <a:t>психологических особенностей обучающихся</a:t>
            </a:r>
            <a:r>
              <a:rPr lang="ru-RU" sz="3200" dirty="0" smtClean="0"/>
              <a:t>.</a:t>
            </a:r>
          </a:p>
          <a:p>
            <a:r>
              <a:rPr lang="ru-RU" sz="3200" dirty="0" smtClean="0"/>
              <a:t>Они </a:t>
            </a:r>
            <a:r>
              <a:rPr lang="ru-RU" sz="3200" dirty="0"/>
              <a:t>определяются следующими факторами: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 </a:t>
            </a:r>
            <a:r>
              <a:rPr lang="ru-RU" sz="3200" dirty="0"/>
              <a:t>возрастом и соответствующими особенностями восприятия мира, потребностями в его познании и коммуникации;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 </a:t>
            </a:r>
            <a:r>
              <a:rPr lang="ru-RU" sz="3200" dirty="0"/>
              <a:t>особенностями семьи (состав, уровень образования родителей, характер взаимоотношений в семье</a:t>
            </a:r>
            <a:r>
              <a:rPr lang="ru-RU" sz="3200" dirty="0" smtClean="0"/>
              <a:t>);</a:t>
            </a:r>
          </a:p>
          <a:p>
            <a:pPr marL="0" indent="0">
              <a:buNone/>
            </a:pPr>
            <a:r>
              <a:rPr lang="ru-RU" sz="3200" dirty="0" smtClean="0"/>
              <a:t> </a:t>
            </a:r>
            <a:r>
              <a:rPr lang="ru-RU" sz="3200" dirty="0"/>
              <a:t>особенностями региона проживания.</a:t>
            </a:r>
          </a:p>
        </p:txBody>
      </p:sp>
    </p:spTree>
    <p:extLst>
      <p:ext uri="{BB962C8B-B14F-4D97-AF65-F5344CB8AC3E}">
        <p14:creationId xmlns:p14="http://schemas.microsoft.com/office/powerpoint/2010/main" val="22599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38" y="193110"/>
            <a:ext cx="10967519" cy="9566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Психологические условия, необходимые для эффективного обучения финансовой грамотности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89" y="1527726"/>
            <a:ext cx="10849824" cy="494550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При </a:t>
            </a:r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наличии большой финансовой дистанции </a:t>
            </a:r>
            <a:r>
              <a:rPr lang="ru-RU" dirty="0"/>
              <a:t>важно очень аккуратно изучать темы, связанные с вопросами формирования семейного бюджета, финансового планирования. </a:t>
            </a:r>
            <a:endParaRPr lang="ru-RU" dirty="0" smtClean="0"/>
          </a:p>
          <a:p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зависимости от социального состава обучающихся </a:t>
            </a:r>
            <a:r>
              <a:rPr lang="ru-RU" dirty="0"/>
              <a:t>также может быть разное отношение обучающихся, например, к бизнесу. Часто дети имеют ценности своих родителей и могут повторять за ними фразы, отстаивать </a:t>
            </a:r>
            <a:r>
              <a:rPr lang="ru-RU" dirty="0" smtClean="0"/>
              <a:t>позиции</a:t>
            </a:r>
            <a:r>
              <a:rPr lang="ru-RU" dirty="0"/>
              <a:t>, не понимая их смысл. Нередко в среде рабочих складывается негативное отношение к бизнесменам и, наоборот, у детей бизнесменов, имеющих доступ к различным благам, складывается легкое отношение к бизнесу и пренебрежительное отношение к работающим людям. </a:t>
            </a:r>
            <a:endParaRPr lang="ru-RU" dirty="0" smtClean="0"/>
          </a:p>
          <a:p>
            <a:r>
              <a:rPr lang="ru-RU" dirty="0" smtClean="0"/>
              <a:t>Если </a:t>
            </a:r>
            <a:r>
              <a:rPr lang="ru-RU" dirty="0"/>
              <a:t>обучающиеся проживают </a:t>
            </a:r>
            <a:r>
              <a:rPr lang="ru-RU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регионах с низким уровнем финансовой доступности:</a:t>
            </a:r>
            <a:r>
              <a:rPr lang="ru-RU" dirty="0"/>
              <a:t> деревни, села, то психологически они могут быть не готовы к пользованию финансовыми услугами, иметь боязливое отношение к ним. </a:t>
            </a:r>
            <a:endParaRPr lang="ru-RU" dirty="0" smtClean="0"/>
          </a:p>
          <a:p>
            <a:r>
              <a:rPr lang="ru-RU" dirty="0" smtClean="0"/>
              <a:t>Важно </a:t>
            </a:r>
            <a:r>
              <a:rPr lang="ru-RU" dirty="0"/>
              <a:t>в процессе обучения преодолеть это отношение и научить пользоваться различными финансовыми услугами, если они необходимы.</a:t>
            </a:r>
          </a:p>
        </p:txBody>
      </p:sp>
    </p:spTree>
    <p:extLst>
      <p:ext uri="{BB962C8B-B14F-4D97-AF65-F5344CB8AC3E}">
        <p14:creationId xmlns:p14="http://schemas.microsoft.com/office/powerpoint/2010/main" val="1575707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032" y="153909"/>
            <a:ext cx="11208190" cy="114073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8080"/>
                </a:solidFill>
              </a:rPr>
              <a:t>Возрастные особенности обучающихся влияют на содержание образования.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95" y="1602462"/>
            <a:ext cx="11289671" cy="5069941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Например</a:t>
            </a:r>
            <a:r>
              <a:rPr lang="ru-RU" dirty="0"/>
              <a:t>, с определенного момента ребенок начинает самостоятельно совершать покупки в магазине. В разных семьях это событие впервые происходит </a:t>
            </a:r>
            <a:r>
              <a:rPr lang="ru-RU" dirty="0" smtClean="0"/>
              <a:t>по-разному</a:t>
            </a:r>
            <a:r>
              <a:rPr lang="ru-RU" dirty="0"/>
              <a:t>, в среднем в 5-8 лет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Соответственно</a:t>
            </a:r>
            <a:r>
              <a:rPr lang="ru-RU" dirty="0"/>
              <a:t>, то, как безопасно совершать покупки в магазине, необходимо обсуждать в детском саду и начальной школе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/>
              <a:t>более старшем возрасте действия в финансовой области становятся более разнообразными: ребенок может копить (хотя и в более раннем возрасте тоже) на что-нибудь, принимать участие в обсуждении формирования семейного бюджета, высказывать свое мнение относительно покупок и др. </a:t>
            </a:r>
            <a:endParaRPr lang="ru-RU" dirty="0" smtClean="0"/>
          </a:p>
          <a:p>
            <a:r>
              <a:rPr lang="ru-RU" dirty="0" smtClean="0"/>
              <a:t>К </a:t>
            </a:r>
            <a:r>
              <a:rPr lang="ru-RU" dirty="0"/>
              <a:t>14-15 годам у ребенка проявляется потребность в самоопределении, возникают вопросы относительно своего будущего. Важным становится обсуждение темы человеческого капитала, выбора профессии, призвания вообще.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возрасте 16-18 лет юноши и девушки </a:t>
            </a:r>
            <a:r>
              <a:rPr lang="ru-RU" dirty="0" smtClean="0"/>
              <a:t>находятся на пороге </a:t>
            </a:r>
            <a:r>
              <a:rPr lang="ru-RU" dirty="0"/>
              <a:t>взрослой жизни, образование для них должно быть практико-ориентированным еще в большей степени, чем было ранее. На этом этапе программы финансовой грамотности необходимо предложить обучающимся конкретные способы финансового поведения в конкретных жизненных </a:t>
            </a:r>
            <a:r>
              <a:rPr lang="ru-RU" dirty="0" smtClean="0"/>
              <a:t>ситуациях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458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283" y="126749"/>
            <a:ext cx="11136517" cy="105020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8080"/>
                </a:solidFill>
              </a:rPr>
              <a:t>В возрасте 16-18 лет необходимо предложить обучающимся конкретные способы финансового поведения в конкретных жизненных </a:t>
            </a:r>
            <a:r>
              <a:rPr lang="ru-RU" sz="3200" b="1" dirty="0" smtClean="0">
                <a:solidFill>
                  <a:srgbClr val="008080"/>
                </a:solidFill>
              </a:rPr>
              <a:t>ситуациях:</a:t>
            </a:r>
            <a:endParaRPr lang="ru-RU" sz="3200" b="1" dirty="0">
              <a:solidFill>
                <a:srgbClr val="00808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887" y="1825625"/>
            <a:ext cx="10864913" cy="459328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выбрать банковскую карту;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выбрать вклад;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решить жилищную проблему;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вовремя заплатить налоги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 </a:t>
            </a:r>
            <a:r>
              <a:rPr lang="ru-RU" dirty="0"/>
              <a:t>нужно спланировать свои личные расходы с учетом поступающих доходов и др.</a:t>
            </a:r>
          </a:p>
        </p:txBody>
      </p:sp>
    </p:spTree>
    <p:extLst>
      <p:ext uri="{BB962C8B-B14F-4D97-AF65-F5344CB8AC3E}">
        <p14:creationId xmlns:p14="http://schemas.microsoft.com/office/powerpoint/2010/main" val="212513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719"/>
          </a:xfrm>
        </p:spPr>
        <p:txBody>
          <a:bodyPr/>
          <a:lstStyle/>
          <a:p>
            <a:r>
              <a:rPr lang="ru-RU" b="1" dirty="0" smtClean="0">
                <a:solidFill>
                  <a:srgbClr val="008080"/>
                </a:solidFill>
              </a:rPr>
              <a:t>Выбор форм </a:t>
            </a:r>
            <a:r>
              <a:rPr lang="ru-RU" b="1" dirty="0">
                <a:solidFill>
                  <a:srgbClr val="008080"/>
                </a:solidFill>
              </a:rPr>
              <a:t>обучения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Возрастные особенности обучающихся также влияют на выбор форм обучения. Если в начальной школе и первых классах основной школы уместно больше играть, делать что-то своими руками (деньги, товары и др.), то в старших классах можно организовывать серьезные обсуждения, дискуссии, проводить интерактивные лекции.</a:t>
            </a:r>
          </a:p>
        </p:txBody>
      </p:sp>
    </p:spTree>
    <p:extLst>
      <p:ext uri="{BB962C8B-B14F-4D97-AF65-F5344CB8AC3E}">
        <p14:creationId xmlns:p14="http://schemas.microsoft.com/office/powerpoint/2010/main" val="345662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477" y="222192"/>
            <a:ext cx="11077323" cy="96403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Предметные результаты освоения программы </a:t>
            </a:r>
            <a:r>
              <a:rPr lang="en-US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ru-RU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</a:t>
            </a:r>
            <a:endParaRPr lang="ru-RU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124" t="26230" r="23215" b="28839"/>
          <a:stretch/>
        </p:blipFill>
        <p:spPr>
          <a:xfrm>
            <a:off x="276477" y="1544379"/>
            <a:ext cx="10432882" cy="49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366" y="175002"/>
            <a:ext cx="10876984" cy="1029109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8080"/>
                </a:solidFill>
              </a:rPr>
              <a:t>Педагогические условия, создание которых необходимо для эффективного обучения финансовой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85179"/>
            <a:ext cx="11380206" cy="564030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1. Любой курс, модуль, конкретное занятие (урок, мероприятие) должны иметь четкую цель образовательной деятельности. </a:t>
            </a:r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Цели образовательной деятельности должны быть так сформулированы, чтобы в завершении занятия без особого труда можно было проверить, достигнута цель или нет, то есть научились ли обучающиеся тому или иному понятию, знанию, действию и др.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Образовательная технология должна соответствовать целям обучения, обеспечивать их достижение.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. В обучении финансовой грамотности объем теоретического материала строго ограничивается необходимостью формирования системы ориентировки в данной области финансов (например, при изучении темы уплаты налогов физическими лицами, нет необходимости изучать подробно устройство Федеральной налоговой службы, функции и структуру ее отдельных подразделений). </a:t>
            </a:r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При обучении финансовой грамотности необходимо опираться на имеющийся у обучающихся опыт в области финансов и в то же время чуть опережать потребности в финансовых знаниях и практических умениях. Например, если с 14 лет дети могут заводить самостоятельные банковские карты, то в 13 лет уже можно обсуждать, как они оформляются, и как безопасно ими пользоваться. </a:t>
            </a:r>
            <a:endParaRPr lang="ru-RU" dirty="0" smtClean="0"/>
          </a:p>
          <a:p>
            <a:r>
              <a:rPr lang="ru-RU" dirty="0" smtClean="0"/>
              <a:t>6</a:t>
            </a:r>
            <a:r>
              <a:rPr lang="ru-RU" dirty="0"/>
              <a:t>. Формы презентации учебных достижений обучающихся также должны соответствовать целям и технологии обучении. </a:t>
            </a:r>
            <a:endParaRPr lang="ru-RU" dirty="0" smtClean="0"/>
          </a:p>
          <a:p>
            <a:r>
              <a:rPr lang="ru-RU" dirty="0" smtClean="0"/>
              <a:t>7</a:t>
            </a:r>
            <a:r>
              <a:rPr lang="ru-RU" dirty="0"/>
              <a:t>. Диагностика обучения имеет своей целью определение уровня </a:t>
            </a:r>
            <a:r>
              <a:rPr lang="ru-RU" dirty="0" err="1"/>
              <a:t>сформированности</a:t>
            </a:r>
            <a:r>
              <a:rPr lang="ru-RU" dirty="0"/>
              <a:t> в первую очередь поведенческих составляющих финансовой грамотности, поэтому в качестве средств диагностики выступают задания, задачи, требующие не столько теоретических знаний, сколько принятия обдуманного решения в той или иной ситуации финансового характера. </a:t>
            </a:r>
            <a:endParaRPr lang="ru-RU" dirty="0" smtClean="0"/>
          </a:p>
          <a:p>
            <a:r>
              <a:rPr lang="ru-RU" dirty="0" smtClean="0"/>
              <a:t>8</a:t>
            </a:r>
            <a:r>
              <a:rPr lang="ru-RU" dirty="0"/>
              <a:t>. Анализ имеющихся организационных условий реализации программ по финансовой грамотности, их корректировка в зависимости от целей образования и объективных возможностей образовательной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3768535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015" y="1565031"/>
            <a:ext cx="11142785" cy="461193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008080"/>
                </a:solidFill>
              </a:rPr>
              <a:t>Консультация для педагогов по вопросам формирования финансовой грамотности обучающихся 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8080"/>
                </a:solidFill>
              </a:rPr>
              <a:t>   20 сентября 2022 г.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b="1" dirty="0" smtClean="0">
                <a:solidFill>
                  <a:srgbClr val="008080"/>
                </a:solidFill>
              </a:rPr>
              <a:t>Индивидуальные консультации по запросу педагога или ОО</a:t>
            </a:r>
            <a:endParaRPr lang="ru-RU" sz="3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1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008" y="5450186"/>
            <a:ext cx="10515600" cy="121566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В презентации использованы:</a:t>
            </a:r>
          </a:p>
          <a:p>
            <a:r>
              <a:rPr lang="ru-RU" dirty="0" smtClean="0"/>
              <a:t>Материалы ОТЧЕТА </a:t>
            </a:r>
            <a:r>
              <a:rPr lang="ru-RU" dirty="0"/>
              <a:t>ПО РЕЗУЛЬТАТАМ МЕЖДУНАРОДНОГО ИССЛЕДОВАНИЯ PISA-2018. Москва 2020</a:t>
            </a:r>
          </a:p>
        </p:txBody>
      </p:sp>
      <p:pic>
        <p:nvPicPr>
          <p:cNvPr id="1026" name="Picture 2" descr="https://avatars.mds.yandex.net/get-pdb/214908/ab6d9570-7f7d-4db5-91ad-f266872d0fef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48" y="1379451"/>
            <a:ext cx="5270782" cy="395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50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31" y="71764"/>
            <a:ext cx="11895747" cy="1141740"/>
          </a:xfrm>
        </p:spPr>
        <p:txBody>
          <a:bodyPr>
            <a:normAutofit/>
          </a:bodyPr>
          <a:lstStyle/>
          <a:p>
            <a:r>
              <a:rPr lang="ru-RU" sz="4000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Предметные результаты освоения программы </a:t>
            </a:r>
            <a:r>
              <a:rPr lang="en-US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ru-RU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</a:t>
            </a:r>
            <a:endParaRPr lang="ru-RU" sz="40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632" t="33162" r="23377" b="18980"/>
          <a:stretch/>
        </p:blipFill>
        <p:spPr>
          <a:xfrm>
            <a:off x="386534" y="1555332"/>
            <a:ext cx="10254953" cy="511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190" y="137447"/>
            <a:ext cx="11382999" cy="1007690"/>
          </a:xfrm>
        </p:spPr>
        <p:txBody>
          <a:bodyPr>
            <a:normAutofit/>
          </a:bodyPr>
          <a:lstStyle/>
          <a:p>
            <a:r>
              <a:rPr lang="ru-RU" sz="4000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Предметные результаты освоения программы </a:t>
            </a:r>
            <a:r>
              <a:rPr lang="en-US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ru-RU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</a:t>
            </a:r>
            <a:endParaRPr lang="ru-RU" sz="40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704" t="30505" r="23330" b="30226"/>
          <a:stretch/>
        </p:blipFill>
        <p:spPr>
          <a:xfrm>
            <a:off x="222190" y="1700614"/>
            <a:ext cx="10752648" cy="44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939" y="213911"/>
            <a:ext cx="8911687" cy="922680"/>
          </a:xfrm>
        </p:spPr>
        <p:txBody>
          <a:bodyPr/>
          <a:lstStyle/>
          <a:p>
            <a:r>
              <a:rPr lang="ru-RU" b="1" dirty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Изучение финансовой грамотности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995" t="28403" r="25775" b="24867"/>
          <a:stretch/>
        </p:blipFill>
        <p:spPr>
          <a:xfrm>
            <a:off x="808153" y="1384993"/>
            <a:ext cx="10127261" cy="561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1971" y="188274"/>
            <a:ext cx="8911687" cy="80303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ФГОС СОО</a:t>
            </a:r>
            <a:endParaRPr lang="ru-RU" sz="44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301" t="32005" r="17607" b="9316"/>
          <a:stretch/>
        </p:blipFill>
        <p:spPr>
          <a:xfrm>
            <a:off x="945336" y="1093861"/>
            <a:ext cx="10301327" cy="53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66" y="121853"/>
            <a:ext cx="10186587" cy="64066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0"/>
                <a:solidFill>
                  <a:srgbClr val="00808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Профильное обучение по ФГОС СОО</a:t>
            </a:r>
            <a:endParaRPr lang="ru-RU" sz="4000" b="1" dirty="0">
              <a:ln w="0"/>
              <a:solidFill>
                <a:srgbClr val="00808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246" t="40331" r="21111" b="17186"/>
          <a:stretch/>
        </p:blipFill>
        <p:spPr>
          <a:xfrm>
            <a:off x="370006" y="1534195"/>
            <a:ext cx="10786123" cy="50790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0006" y="779026"/>
            <a:ext cx="111086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8080"/>
                </a:solidFill>
              </a:rPr>
              <a:t>Преподавание курса «финансовая грамотность» в системе внеурочной деятельности, </a:t>
            </a:r>
            <a:r>
              <a:rPr lang="ru-RU" dirty="0" err="1">
                <a:solidFill>
                  <a:srgbClr val="008080"/>
                </a:solidFill>
              </a:rPr>
              <a:t>электива</a:t>
            </a:r>
            <a:r>
              <a:rPr lang="ru-RU" dirty="0">
                <a:solidFill>
                  <a:srgbClr val="008080"/>
                </a:solidFill>
              </a:rPr>
              <a:t>, факультатива</a:t>
            </a:r>
          </a:p>
        </p:txBody>
      </p:sp>
    </p:spTree>
    <p:extLst>
      <p:ext uri="{BB962C8B-B14F-4D97-AF65-F5344CB8AC3E}">
        <p14:creationId xmlns:p14="http://schemas.microsoft.com/office/powerpoint/2010/main" val="239001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731" y="254030"/>
            <a:ext cx="10515600" cy="7800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8080"/>
                </a:solidFill>
              </a:rPr>
              <a:t>Исследования PISA</a:t>
            </a:r>
            <a:br>
              <a:rPr lang="ru-RU" b="1" dirty="0" smtClean="0">
                <a:solidFill>
                  <a:srgbClr val="008080"/>
                </a:solidFill>
              </a:rPr>
            </a:br>
            <a:r>
              <a:rPr lang="ru-RU" b="1" dirty="0" smtClean="0">
                <a:solidFill>
                  <a:srgbClr val="008080"/>
                </a:solidFill>
              </a:rPr>
              <a:t>(проверяется и финансовая грамотность)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512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/>
              <a:t>насколько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15-летние</a:t>
            </a:r>
            <a:r>
              <a:rPr lang="ru-RU" b="1" u="sng" dirty="0"/>
              <a:t> учащиеся готовы:</a:t>
            </a:r>
          </a:p>
          <a:p>
            <a:r>
              <a:rPr lang="ru-RU" dirty="0"/>
              <a:t>понимать финансовую информацию </a:t>
            </a:r>
          </a:p>
          <a:p>
            <a:r>
              <a:rPr lang="ru-RU" dirty="0"/>
              <a:t>оценивать финансовые последствия</a:t>
            </a:r>
          </a:p>
          <a:p>
            <a:r>
              <a:rPr lang="ru-RU" dirty="0"/>
              <a:t>аргументировать свою позицию и принимать грамотные решения в области управления деньгами и покупками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в отношении себя, других людей, общества в целом  и окружающей среды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6004" y="5299800"/>
            <a:ext cx="6687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Традиционными областями оценивания являются: читательская, математическая и естественнонаучная грамотность. Исследование финансовой грамотности является дополнительной опцией исследования PISA, в которой Российская Федерация принимает участие с 2012 года</a:t>
            </a:r>
          </a:p>
        </p:txBody>
      </p:sp>
    </p:spTree>
    <p:extLst>
      <p:ext uri="{BB962C8B-B14F-4D97-AF65-F5344CB8AC3E}">
        <p14:creationId xmlns:p14="http://schemas.microsoft.com/office/powerpoint/2010/main" val="259411793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УНОИ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УНОИ</Template>
  <TotalTime>935</TotalTime>
  <Words>1541</Words>
  <Application>Microsoft Office PowerPoint</Application>
  <PresentationFormat>Широкоэкранный</PresentationFormat>
  <Paragraphs>129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Rubik</vt:lpstr>
      <vt:lpstr>Wingdings</vt:lpstr>
      <vt:lpstr>Шаблон УНОИ</vt:lpstr>
      <vt:lpstr>Использование банка заданий по финансовой грамотности на уроках обществознания и экономики</vt:lpstr>
      <vt:lpstr>ФГОС: нормативная база</vt:lpstr>
      <vt:lpstr>Предметные результаты освоения программы OОО</vt:lpstr>
      <vt:lpstr>Предметные результаты освоения программы OОО</vt:lpstr>
      <vt:lpstr>Предметные результаты освоения программы OОО</vt:lpstr>
      <vt:lpstr>Изучение финансовой грамотности </vt:lpstr>
      <vt:lpstr>ФГОС СОО</vt:lpstr>
      <vt:lpstr>Профильное обучение по ФГОС СОО</vt:lpstr>
      <vt:lpstr>Исследования PISA (проверяется и финансовая грамотность) </vt:lpstr>
      <vt:lpstr>Презентация PowerPoint</vt:lpstr>
      <vt:lpstr>Международные уровни финансовой грамотности (процент учащихся, которые могут выполнить задания данного уровня)</vt:lpstr>
      <vt:lpstr>Результаты по уровням финансовой грамотности</vt:lpstr>
      <vt:lpstr>Социальная среда</vt:lpstr>
      <vt:lpstr>Пути повышения финансовой грамотности</vt:lpstr>
      <vt:lpstr>Презентация PowerPoint</vt:lpstr>
      <vt:lpstr>УМК по финансовой грамотности</vt:lpstr>
      <vt:lpstr>Презентация PowerPoint</vt:lpstr>
      <vt:lpstr>Презентация PowerPoint</vt:lpstr>
      <vt:lpstr> http://prosv.ru/pages/pisa.html </vt:lpstr>
      <vt:lpstr>Презентация PowerPoint</vt:lpstr>
      <vt:lpstr>Издательство «Просвещение»</vt:lpstr>
      <vt:lpstr>Презентация PowerPoint</vt:lpstr>
      <vt:lpstr>ФИНАНСОВАЯ ГРАМОТНОСТЬ. ОТЧЕТ ПО РЕЗУЛЬТАТАМ МЕЖДУНАРОДНОГО ИССЛЕДОВАНИЯ PISA-2018. Москва 2020</vt:lpstr>
      <vt:lpstr>Презентация PowerPoint</vt:lpstr>
      <vt:lpstr>Психологические условия, необходимые для эффективного обучения финансовой грамотности</vt:lpstr>
      <vt:lpstr>Психологические условия, необходимые для эффективного обучения финансовой грамотности</vt:lpstr>
      <vt:lpstr>Возрастные особенности обучающихся влияют на содержание образования.</vt:lpstr>
      <vt:lpstr>В возрасте 16-18 лет необходимо предложить обучающимся конкретные способы финансового поведения в конкретных жизненных ситуациях:</vt:lpstr>
      <vt:lpstr>Выбор форм обучения</vt:lpstr>
      <vt:lpstr>Педагогические условия, создание которых необходимо для эффективного обучения финансовой грамотности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Аверьянова Ирина</dc:creator>
  <cp:lastModifiedBy>USER</cp:lastModifiedBy>
  <cp:revision>114</cp:revision>
  <dcterms:created xsi:type="dcterms:W3CDTF">2021-12-05T14:32:17Z</dcterms:created>
  <dcterms:modified xsi:type="dcterms:W3CDTF">2021-12-08T09:23:33Z</dcterms:modified>
</cp:coreProperties>
</file>